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3E"/>
    <a:srgbClr val="EA5141"/>
    <a:srgbClr val="DA4E43"/>
    <a:srgbClr val="247E99"/>
    <a:srgbClr val="177152"/>
    <a:srgbClr val="0B8A6D"/>
    <a:srgbClr val="479F59"/>
    <a:srgbClr val="87BB51"/>
    <a:srgbClr val="F99F3C"/>
    <a:srgbClr val="F37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7" d="100"/>
          <a:sy n="77" d="100"/>
        </p:scale>
        <p:origin x="-984" y="21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AC17F-186E-4346-8248-958B710E35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9D2258-804C-48BE-8A61-2D0FC8B841F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Волонтеры безвозмездно работают в волонтёрских проектах, совмещая волонтёрскую деятельность с основной работой, иногда – в сложных условиях чрезвычайных ситуаций долгие часы, отодвигая свои собственные нужды на второй план</a:t>
          </a:r>
          <a:endParaRPr lang="ru-RU" dirty="0">
            <a:solidFill>
              <a:schemeClr val="tx1"/>
            </a:solidFill>
          </a:endParaRPr>
        </a:p>
      </dgm:t>
    </dgm:pt>
    <dgm:pt modelId="{150EEA2F-3D2F-45A1-BABF-BB7413203FFC}" type="parTrans" cxnId="{061AAC5B-0FCD-4E28-BE6D-DD7A59128EB5}">
      <dgm:prSet/>
      <dgm:spPr/>
      <dgm:t>
        <a:bodyPr/>
        <a:lstStyle/>
        <a:p>
          <a:endParaRPr lang="ru-RU"/>
        </a:p>
      </dgm:t>
    </dgm:pt>
    <dgm:pt modelId="{B4DE63CB-6245-43AD-9266-99A606415977}" type="sibTrans" cxnId="{061AAC5B-0FCD-4E28-BE6D-DD7A59128EB5}">
      <dgm:prSet/>
      <dgm:spPr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5C2AFAB8-6AD9-4931-BBB3-3B2D8AFF3064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Общение с людьми, которым волонтёр оказывает помощь, не всегда протекает гладко и бесконфликтно</a:t>
          </a:r>
          <a:endParaRPr lang="ru-RU" dirty="0">
            <a:solidFill>
              <a:schemeClr val="tx1"/>
            </a:solidFill>
          </a:endParaRPr>
        </a:p>
      </dgm:t>
    </dgm:pt>
    <dgm:pt modelId="{C173EFAF-35F0-4E38-8463-ACDEE17239C7}" type="parTrans" cxnId="{E72F67AD-AA91-403C-B73F-68EF4C5526E2}">
      <dgm:prSet/>
      <dgm:spPr/>
      <dgm:t>
        <a:bodyPr/>
        <a:lstStyle/>
        <a:p>
          <a:endParaRPr lang="ru-RU"/>
        </a:p>
      </dgm:t>
    </dgm:pt>
    <dgm:pt modelId="{F6291D2F-3CAE-4073-8ACB-2A4D2841FCD2}" type="sibTrans" cxnId="{E72F67AD-AA91-403C-B73F-68EF4C5526E2}">
      <dgm:prSet/>
      <dgm:spPr/>
      <dgm:t>
        <a:bodyPr/>
        <a:lstStyle/>
        <a:p>
          <a:endParaRPr lang="ru-RU"/>
        </a:p>
      </dgm:t>
    </dgm:pt>
    <dgm:pt modelId="{A539DDD1-05C5-4F0F-8B66-42ADAFC02E5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Эмоциональные связи, устанавливаемые в процессе волонтёрской деятельности, так же дают нагрузку на психику</a:t>
          </a:r>
          <a:endParaRPr lang="ru-RU" dirty="0">
            <a:solidFill>
              <a:schemeClr val="tx1"/>
            </a:solidFill>
          </a:endParaRPr>
        </a:p>
      </dgm:t>
    </dgm:pt>
    <dgm:pt modelId="{4F049714-96AB-47E1-8D5B-AA6B0625799D}" type="parTrans" cxnId="{8C1E832C-F828-4DEF-9D44-0BEC2F90B2AB}">
      <dgm:prSet/>
      <dgm:spPr/>
      <dgm:t>
        <a:bodyPr/>
        <a:lstStyle/>
        <a:p>
          <a:endParaRPr lang="ru-RU"/>
        </a:p>
      </dgm:t>
    </dgm:pt>
    <dgm:pt modelId="{9786146F-1949-4135-8A88-22216875BF6E}" type="sibTrans" cxnId="{8C1E832C-F828-4DEF-9D44-0BEC2F90B2AB}">
      <dgm:prSet/>
      <dgm:spPr/>
      <dgm:t>
        <a:bodyPr/>
        <a:lstStyle/>
        <a:p>
          <a:endParaRPr lang="ru-RU"/>
        </a:p>
      </dgm:t>
    </dgm:pt>
    <dgm:pt modelId="{B6FA843A-1D50-433E-BE56-547A3AB0F22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Стрессовые ситуации, связанные с возникновением непредвиденных обстоятельств или с работой в экстремальных условиях, негативно влияют на психологическое состояние волонтёра</a:t>
          </a:r>
          <a:endParaRPr lang="ru-RU" dirty="0">
            <a:solidFill>
              <a:schemeClr val="tx1"/>
            </a:solidFill>
          </a:endParaRPr>
        </a:p>
      </dgm:t>
    </dgm:pt>
    <dgm:pt modelId="{AE7EB68B-47E8-45F4-9541-E2EFAA78B71F}" type="parTrans" cxnId="{1ED1A204-F760-43E2-B523-943926245C11}">
      <dgm:prSet/>
      <dgm:spPr/>
      <dgm:t>
        <a:bodyPr/>
        <a:lstStyle/>
        <a:p>
          <a:endParaRPr lang="ru-RU"/>
        </a:p>
      </dgm:t>
    </dgm:pt>
    <dgm:pt modelId="{1D406465-823E-40F7-9C60-5CFEA772753A}" type="sibTrans" cxnId="{1ED1A204-F760-43E2-B523-943926245C11}">
      <dgm:prSet/>
      <dgm:spPr/>
      <dgm:t>
        <a:bodyPr/>
        <a:lstStyle/>
        <a:p>
          <a:endParaRPr lang="ru-RU"/>
        </a:p>
      </dgm:t>
    </dgm:pt>
    <dgm:pt modelId="{16E429BE-6FB9-49D7-AF61-CCF5AC52C7B1}" type="pres">
      <dgm:prSet presAssocID="{B49AC17F-186E-4346-8248-958B710E35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B96A4C7-08C7-4270-BAFE-0774D6FDAB29}" type="pres">
      <dgm:prSet presAssocID="{B49AC17F-186E-4346-8248-958B710E35A9}" presName="Name1" presStyleCnt="0"/>
      <dgm:spPr/>
    </dgm:pt>
    <dgm:pt modelId="{FB65932B-657C-446B-ACD0-0CF208F44B48}" type="pres">
      <dgm:prSet presAssocID="{B49AC17F-186E-4346-8248-958B710E35A9}" presName="cycle" presStyleCnt="0"/>
      <dgm:spPr/>
    </dgm:pt>
    <dgm:pt modelId="{A010DA64-2DF6-48ED-A5E7-8445648B0734}" type="pres">
      <dgm:prSet presAssocID="{B49AC17F-186E-4346-8248-958B710E35A9}" presName="srcNode" presStyleLbl="node1" presStyleIdx="0" presStyleCnt="4"/>
      <dgm:spPr/>
    </dgm:pt>
    <dgm:pt modelId="{C80985E0-9C8D-423F-8875-415F66A1F0A8}" type="pres">
      <dgm:prSet presAssocID="{B49AC17F-186E-4346-8248-958B710E35A9}" presName="conn" presStyleLbl="parChTrans1D2" presStyleIdx="0" presStyleCnt="1"/>
      <dgm:spPr/>
      <dgm:t>
        <a:bodyPr/>
        <a:lstStyle/>
        <a:p>
          <a:endParaRPr lang="ru-RU"/>
        </a:p>
      </dgm:t>
    </dgm:pt>
    <dgm:pt modelId="{C16BB567-0620-4214-92FA-3A7BF96E2B69}" type="pres">
      <dgm:prSet presAssocID="{B49AC17F-186E-4346-8248-958B710E35A9}" presName="extraNode" presStyleLbl="node1" presStyleIdx="0" presStyleCnt="4"/>
      <dgm:spPr/>
    </dgm:pt>
    <dgm:pt modelId="{C5FD7B1F-2952-468A-A1F2-C4A8983C2E09}" type="pres">
      <dgm:prSet presAssocID="{B49AC17F-186E-4346-8248-958B710E35A9}" presName="dstNode" presStyleLbl="node1" presStyleIdx="0" presStyleCnt="4"/>
      <dgm:spPr/>
    </dgm:pt>
    <dgm:pt modelId="{F3EC22AD-CF4A-4E58-AEC6-CFAB34C7BF57}" type="pres">
      <dgm:prSet presAssocID="{849D2258-804C-48BE-8A61-2D0FC8B841F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69642-93BF-4969-9C75-218B7000B514}" type="pres">
      <dgm:prSet presAssocID="{849D2258-804C-48BE-8A61-2D0FC8B841FC}" presName="accent_1" presStyleCnt="0"/>
      <dgm:spPr/>
    </dgm:pt>
    <dgm:pt modelId="{E0480886-D271-418B-8CDF-D3613419C510}" type="pres">
      <dgm:prSet presAssocID="{849D2258-804C-48BE-8A61-2D0FC8B841FC}" presName="accentRepeatNode" presStyleLbl="solidFgAcc1" presStyleIdx="0" presStyleCnt="4"/>
      <dgm:spPr>
        <a:ln>
          <a:solidFill>
            <a:schemeClr val="accent3"/>
          </a:solidFill>
        </a:ln>
      </dgm:spPr>
    </dgm:pt>
    <dgm:pt modelId="{1F71A01E-9649-4F3B-B722-4D6C0E58FC34}" type="pres">
      <dgm:prSet presAssocID="{5C2AFAB8-6AD9-4931-BBB3-3B2D8AFF306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E7BD0-A869-43D3-B471-C07670D0DFBA}" type="pres">
      <dgm:prSet presAssocID="{5C2AFAB8-6AD9-4931-BBB3-3B2D8AFF3064}" presName="accent_2" presStyleCnt="0"/>
      <dgm:spPr/>
    </dgm:pt>
    <dgm:pt modelId="{2361F8DE-E4B1-4612-88A9-82A9820456AA}" type="pres">
      <dgm:prSet presAssocID="{5C2AFAB8-6AD9-4931-BBB3-3B2D8AFF3064}" presName="accentRepeatNode" presStyleLbl="solidFgAcc1" presStyleIdx="1" presStyleCnt="4"/>
      <dgm:spPr>
        <a:ln>
          <a:solidFill>
            <a:schemeClr val="accent3"/>
          </a:solidFill>
        </a:ln>
      </dgm:spPr>
    </dgm:pt>
    <dgm:pt modelId="{90888A53-1EC2-4919-A249-351C13E56026}" type="pres">
      <dgm:prSet presAssocID="{A539DDD1-05C5-4F0F-8B66-42ADAFC02E5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93347-AF4C-4AA2-895C-1C56749D0B6B}" type="pres">
      <dgm:prSet presAssocID="{A539DDD1-05C5-4F0F-8B66-42ADAFC02E50}" presName="accent_3" presStyleCnt="0"/>
      <dgm:spPr/>
    </dgm:pt>
    <dgm:pt modelId="{9A674657-A1AB-4AB0-A049-03658E49B088}" type="pres">
      <dgm:prSet presAssocID="{A539DDD1-05C5-4F0F-8B66-42ADAFC02E50}" presName="accentRepeatNode" presStyleLbl="solidFgAcc1" presStyleIdx="2" presStyleCnt="4"/>
      <dgm:spPr>
        <a:ln>
          <a:solidFill>
            <a:schemeClr val="accent3"/>
          </a:solidFill>
        </a:ln>
      </dgm:spPr>
    </dgm:pt>
    <dgm:pt modelId="{AD87A4D7-3927-4AB3-B4F3-AA34E3DA4771}" type="pres">
      <dgm:prSet presAssocID="{B6FA843A-1D50-433E-BE56-547A3AB0F22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F0C8C-9665-4AB3-9FFB-99FD762B6054}" type="pres">
      <dgm:prSet presAssocID="{B6FA843A-1D50-433E-BE56-547A3AB0F222}" presName="accent_4" presStyleCnt="0"/>
      <dgm:spPr/>
    </dgm:pt>
    <dgm:pt modelId="{A2DC5898-83B3-4C1E-989A-8538349C9663}" type="pres">
      <dgm:prSet presAssocID="{B6FA843A-1D50-433E-BE56-547A3AB0F222}" presName="accentRepeatNode" presStyleLbl="solidFgAcc1" presStyleIdx="3" presStyleCnt="4"/>
      <dgm:spPr>
        <a:ln>
          <a:solidFill>
            <a:schemeClr val="accent3"/>
          </a:solidFill>
        </a:ln>
      </dgm:spPr>
    </dgm:pt>
  </dgm:ptLst>
  <dgm:cxnLst>
    <dgm:cxn modelId="{E1E96B0A-AE23-4DBE-B9B6-C40537811133}" type="presOf" srcId="{5C2AFAB8-6AD9-4931-BBB3-3B2D8AFF3064}" destId="{1F71A01E-9649-4F3B-B722-4D6C0E58FC34}" srcOrd="0" destOrd="0" presId="urn:microsoft.com/office/officeart/2008/layout/VerticalCurvedList"/>
    <dgm:cxn modelId="{84409AA6-2343-4B1E-8DAA-0F295C9FED38}" type="presOf" srcId="{849D2258-804C-48BE-8A61-2D0FC8B841FC}" destId="{F3EC22AD-CF4A-4E58-AEC6-CFAB34C7BF57}" srcOrd="0" destOrd="0" presId="urn:microsoft.com/office/officeart/2008/layout/VerticalCurvedList"/>
    <dgm:cxn modelId="{1089C243-A59E-4263-A290-28742E5FE868}" type="presOf" srcId="{B6FA843A-1D50-433E-BE56-547A3AB0F222}" destId="{AD87A4D7-3927-4AB3-B4F3-AA34E3DA4771}" srcOrd="0" destOrd="0" presId="urn:microsoft.com/office/officeart/2008/layout/VerticalCurvedList"/>
    <dgm:cxn modelId="{6C9E18D2-3F01-4A71-9DA8-401406EBBC93}" type="presOf" srcId="{A539DDD1-05C5-4F0F-8B66-42ADAFC02E50}" destId="{90888A53-1EC2-4919-A249-351C13E56026}" srcOrd="0" destOrd="0" presId="urn:microsoft.com/office/officeart/2008/layout/VerticalCurvedList"/>
    <dgm:cxn modelId="{061AAC5B-0FCD-4E28-BE6D-DD7A59128EB5}" srcId="{B49AC17F-186E-4346-8248-958B710E35A9}" destId="{849D2258-804C-48BE-8A61-2D0FC8B841FC}" srcOrd="0" destOrd="0" parTransId="{150EEA2F-3D2F-45A1-BABF-BB7413203FFC}" sibTransId="{B4DE63CB-6245-43AD-9266-99A606415977}"/>
    <dgm:cxn modelId="{1ED1A204-F760-43E2-B523-943926245C11}" srcId="{B49AC17F-186E-4346-8248-958B710E35A9}" destId="{B6FA843A-1D50-433E-BE56-547A3AB0F222}" srcOrd="3" destOrd="0" parTransId="{AE7EB68B-47E8-45F4-9541-E2EFAA78B71F}" sibTransId="{1D406465-823E-40F7-9C60-5CFEA772753A}"/>
    <dgm:cxn modelId="{825D4F4B-A1DA-4F76-96E6-871558692BBA}" type="presOf" srcId="{B4DE63CB-6245-43AD-9266-99A606415977}" destId="{C80985E0-9C8D-423F-8875-415F66A1F0A8}" srcOrd="0" destOrd="0" presId="urn:microsoft.com/office/officeart/2008/layout/VerticalCurvedList"/>
    <dgm:cxn modelId="{E72F67AD-AA91-403C-B73F-68EF4C5526E2}" srcId="{B49AC17F-186E-4346-8248-958B710E35A9}" destId="{5C2AFAB8-6AD9-4931-BBB3-3B2D8AFF3064}" srcOrd="1" destOrd="0" parTransId="{C173EFAF-35F0-4E38-8463-ACDEE17239C7}" sibTransId="{F6291D2F-3CAE-4073-8ACB-2A4D2841FCD2}"/>
    <dgm:cxn modelId="{AF77D6DA-2B99-4E86-B99D-D9D0FD5D95B1}" type="presOf" srcId="{B49AC17F-186E-4346-8248-958B710E35A9}" destId="{16E429BE-6FB9-49D7-AF61-CCF5AC52C7B1}" srcOrd="0" destOrd="0" presId="urn:microsoft.com/office/officeart/2008/layout/VerticalCurvedList"/>
    <dgm:cxn modelId="{8C1E832C-F828-4DEF-9D44-0BEC2F90B2AB}" srcId="{B49AC17F-186E-4346-8248-958B710E35A9}" destId="{A539DDD1-05C5-4F0F-8B66-42ADAFC02E50}" srcOrd="2" destOrd="0" parTransId="{4F049714-96AB-47E1-8D5B-AA6B0625799D}" sibTransId="{9786146F-1949-4135-8A88-22216875BF6E}"/>
    <dgm:cxn modelId="{F3A29E5A-EAE3-476F-9428-B89DD4F0EA27}" type="presParOf" srcId="{16E429BE-6FB9-49D7-AF61-CCF5AC52C7B1}" destId="{DB96A4C7-08C7-4270-BAFE-0774D6FDAB29}" srcOrd="0" destOrd="0" presId="urn:microsoft.com/office/officeart/2008/layout/VerticalCurvedList"/>
    <dgm:cxn modelId="{5B349F46-2A4A-48B7-AB51-C5AC5A24E464}" type="presParOf" srcId="{DB96A4C7-08C7-4270-BAFE-0774D6FDAB29}" destId="{FB65932B-657C-446B-ACD0-0CF208F44B48}" srcOrd="0" destOrd="0" presId="urn:microsoft.com/office/officeart/2008/layout/VerticalCurvedList"/>
    <dgm:cxn modelId="{51ABD1AA-C56E-4D6C-A6A4-BC12DDCFB9CD}" type="presParOf" srcId="{FB65932B-657C-446B-ACD0-0CF208F44B48}" destId="{A010DA64-2DF6-48ED-A5E7-8445648B0734}" srcOrd="0" destOrd="0" presId="urn:microsoft.com/office/officeart/2008/layout/VerticalCurvedList"/>
    <dgm:cxn modelId="{9CD62FAC-6FFF-4539-B1E7-DF2712B38EA3}" type="presParOf" srcId="{FB65932B-657C-446B-ACD0-0CF208F44B48}" destId="{C80985E0-9C8D-423F-8875-415F66A1F0A8}" srcOrd="1" destOrd="0" presId="urn:microsoft.com/office/officeart/2008/layout/VerticalCurvedList"/>
    <dgm:cxn modelId="{3B3D6419-952B-4675-8B55-5D504F176756}" type="presParOf" srcId="{FB65932B-657C-446B-ACD0-0CF208F44B48}" destId="{C16BB567-0620-4214-92FA-3A7BF96E2B69}" srcOrd="2" destOrd="0" presId="urn:microsoft.com/office/officeart/2008/layout/VerticalCurvedList"/>
    <dgm:cxn modelId="{B26B62C7-928C-4521-93BA-871DE7F2713D}" type="presParOf" srcId="{FB65932B-657C-446B-ACD0-0CF208F44B48}" destId="{C5FD7B1F-2952-468A-A1F2-C4A8983C2E09}" srcOrd="3" destOrd="0" presId="urn:microsoft.com/office/officeart/2008/layout/VerticalCurvedList"/>
    <dgm:cxn modelId="{E3C91058-8399-4C7E-AFAC-3F1C778653E8}" type="presParOf" srcId="{DB96A4C7-08C7-4270-BAFE-0774D6FDAB29}" destId="{F3EC22AD-CF4A-4E58-AEC6-CFAB34C7BF57}" srcOrd="1" destOrd="0" presId="urn:microsoft.com/office/officeart/2008/layout/VerticalCurvedList"/>
    <dgm:cxn modelId="{3C01F4C8-90A7-4676-A99A-FC617D209C13}" type="presParOf" srcId="{DB96A4C7-08C7-4270-BAFE-0774D6FDAB29}" destId="{9E769642-93BF-4969-9C75-218B7000B514}" srcOrd="2" destOrd="0" presId="urn:microsoft.com/office/officeart/2008/layout/VerticalCurvedList"/>
    <dgm:cxn modelId="{6248631D-4106-413A-8DC2-E682E8BFB7AD}" type="presParOf" srcId="{9E769642-93BF-4969-9C75-218B7000B514}" destId="{E0480886-D271-418B-8CDF-D3613419C510}" srcOrd="0" destOrd="0" presId="urn:microsoft.com/office/officeart/2008/layout/VerticalCurvedList"/>
    <dgm:cxn modelId="{F936B40A-9C12-434B-83A5-5E31604E86BF}" type="presParOf" srcId="{DB96A4C7-08C7-4270-BAFE-0774D6FDAB29}" destId="{1F71A01E-9649-4F3B-B722-4D6C0E58FC34}" srcOrd="3" destOrd="0" presId="urn:microsoft.com/office/officeart/2008/layout/VerticalCurvedList"/>
    <dgm:cxn modelId="{9950890B-B17A-4699-B6A6-5DB30D356362}" type="presParOf" srcId="{DB96A4C7-08C7-4270-BAFE-0774D6FDAB29}" destId="{A92E7BD0-A869-43D3-B471-C07670D0DFBA}" srcOrd="4" destOrd="0" presId="urn:microsoft.com/office/officeart/2008/layout/VerticalCurvedList"/>
    <dgm:cxn modelId="{DB105506-E359-4868-98EF-50111B535819}" type="presParOf" srcId="{A92E7BD0-A869-43D3-B471-C07670D0DFBA}" destId="{2361F8DE-E4B1-4612-88A9-82A9820456AA}" srcOrd="0" destOrd="0" presId="urn:microsoft.com/office/officeart/2008/layout/VerticalCurvedList"/>
    <dgm:cxn modelId="{B711712E-6231-45D4-9FCF-F0DC0B70B7D6}" type="presParOf" srcId="{DB96A4C7-08C7-4270-BAFE-0774D6FDAB29}" destId="{90888A53-1EC2-4919-A249-351C13E56026}" srcOrd="5" destOrd="0" presId="urn:microsoft.com/office/officeart/2008/layout/VerticalCurvedList"/>
    <dgm:cxn modelId="{9A235C9C-8C32-499E-A5DD-54ABE300CA4F}" type="presParOf" srcId="{DB96A4C7-08C7-4270-BAFE-0774D6FDAB29}" destId="{00893347-AF4C-4AA2-895C-1C56749D0B6B}" srcOrd="6" destOrd="0" presId="urn:microsoft.com/office/officeart/2008/layout/VerticalCurvedList"/>
    <dgm:cxn modelId="{FCC917F3-2DE6-45F2-9A1A-72BE6227D8A5}" type="presParOf" srcId="{00893347-AF4C-4AA2-895C-1C56749D0B6B}" destId="{9A674657-A1AB-4AB0-A049-03658E49B088}" srcOrd="0" destOrd="0" presId="urn:microsoft.com/office/officeart/2008/layout/VerticalCurvedList"/>
    <dgm:cxn modelId="{4A09B708-41A8-401B-AE8E-FBF49C484FE6}" type="presParOf" srcId="{DB96A4C7-08C7-4270-BAFE-0774D6FDAB29}" destId="{AD87A4D7-3927-4AB3-B4F3-AA34E3DA4771}" srcOrd="7" destOrd="0" presId="urn:microsoft.com/office/officeart/2008/layout/VerticalCurvedList"/>
    <dgm:cxn modelId="{EBDF3A80-44FD-4368-A969-B04FD3F80985}" type="presParOf" srcId="{DB96A4C7-08C7-4270-BAFE-0774D6FDAB29}" destId="{12AF0C8C-9665-4AB3-9FFB-99FD762B6054}" srcOrd="8" destOrd="0" presId="urn:microsoft.com/office/officeart/2008/layout/VerticalCurvedList"/>
    <dgm:cxn modelId="{546D51DB-D389-4F82-9379-61CE97D519A0}" type="presParOf" srcId="{12AF0C8C-9665-4AB3-9FFB-99FD762B6054}" destId="{A2DC5898-83B3-4C1E-989A-8538349C96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Получив информацию и помощь психолога, волонтеры могут более эффективно: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800" dirty="0" smtClean="0"/>
            <a:t>справляться со стрессом</a:t>
          </a:r>
          <a:endParaRPr lang="ru-RU" sz="18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1BB6792E-3109-46AC-A961-F07F2DC4677E}">
      <dgm:prSet custT="1"/>
      <dgm:spPr/>
      <dgm:t>
        <a:bodyPr/>
        <a:lstStyle/>
        <a:p>
          <a:r>
            <a:rPr lang="ru-RU" sz="1800" dirty="0" smtClean="0"/>
            <a:t>работать в группе</a:t>
          </a:r>
          <a:endParaRPr lang="ru-RU" sz="1800" dirty="0"/>
        </a:p>
      </dgm:t>
    </dgm:pt>
    <dgm:pt modelId="{90BBE4F6-98DC-47EF-BD6E-9EF62649B32A}" type="parTrans" cxnId="{84FA67F8-8E16-4F84-A09C-EB5AA6433EF1}">
      <dgm:prSet/>
      <dgm:spPr/>
      <dgm:t>
        <a:bodyPr/>
        <a:lstStyle/>
        <a:p>
          <a:endParaRPr lang="ru-RU"/>
        </a:p>
      </dgm:t>
    </dgm:pt>
    <dgm:pt modelId="{4894DBA6-B4A6-4117-BA04-1692ECEA742D}" type="sibTrans" cxnId="{84FA67F8-8E16-4F84-A09C-EB5AA6433EF1}">
      <dgm:prSet/>
      <dgm:spPr/>
      <dgm:t>
        <a:bodyPr/>
        <a:lstStyle/>
        <a:p>
          <a:endParaRPr lang="ru-RU"/>
        </a:p>
      </dgm:t>
    </dgm:pt>
    <dgm:pt modelId="{E3A107E8-FACC-4775-8C0D-0DD852591B49}">
      <dgm:prSet custT="1"/>
      <dgm:spPr/>
      <dgm:t>
        <a:bodyPr/>
        <a:lstStyle/>
        <a:p>
          <a:r>
            <a:rPr lang="ru-RU" sz="1800" dirty="0" smtClean="0"/>
            <a:t>получать помощь (в случае необходимости)</a:t>
          </a:r>
          <a:endParaRPr lang="ru-RU" sz="1800" dirty="0"/>
        </a:p>
      </dgm:t>
    </dgm:pt>
    <dgm:pt modelId="{7ACB36C9-16BB-4FC5-8857-FD38B276EA17}" type="parTrans" cxnId="{E4AD7888-DF69-4D28-BB0C-95533281C99D}">
      <dgm:prSet/>
      <dgm:spPr/>
      <dgm:t>
        <a:bodyPr/>
        <a:lstStyle/>
        <a:p>
          <a:endParaRPr lang="ru-RU"/>
        </a:p>
      </dgm:t>
    </dgm:pt>
    <dgm:pt modelId="{1121D73D-B84F-462D-92F5-D0A6B667556F}" type="sibTrans" cxnId="{E4AD7888-DF69-4D28-BB0C-95533281C99D}">
      <dgm:prSet/>
      <dgm:spPr/>
      <dgm:t>
        <a:bodyPr/>
        <a:lstStyle/>
        <a:p>
          <a:endParaRPr lang="ru-RU"/>
        </a:p>
      </dgm:t>
    </dgm:pt>
    <dgm:pt modelId="{92F196B5-C980-4AD4-9AA3-76D6D7C6A1F5}">
      <dgm:prSet custT="1"/>
      <dgm:spPr/>
      <dgm:t>
        <a:bodyPr/>
        <a:lstStyle/>
        <a:p>
          <a:r>
            <a:rPr lang="ru-RU" sz="1800" dirty="0" smtClean="0"/>
            <a:t>поддерживать собственное эмоциональное состояние независимо от характера работы</a:t>
          </a:r>
          <a:endParaRPr lang="ru-RU" sz="1800" dirty="0"/>
        </a:p>
      </dgm:t>
    </dgm:pt>
    <dgm:pt modelId="{CA6E6425-0CF3-4999-B3C6-425EE0BBA08C}" type="parTrans" cxnId="{A62571FA-5C68-4EC6-9A26-D0A53AA6F5F9}">
      <dgm:prSet/>
      <dgm:spPr/>
      <dgm:t>
        <a:bodyPr/>
        <a:lstStyle/>
        <a:p>
          <a:endParaRPr lang="ru-RU"/>
        </a:p>
      </dgm:t>
    </dgm:pt>
    <dgm:pt modelId="{776F847E-11ED-4B75-B975-58F2261C6AE5}" type="sibTrans" cxnId="{A62571FA-5C68-4EC6-9A26-D0A53AA6F5F9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 custScaleY="902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175F0-85BC-4F30-BC75-13E69DDEF525}" type="presOf" srcId="{E3A107E8-FACC-4775-8C0D-0DD852591B49}" destId="{5329B72E-B3F5-40C9-9CD2-B931121834C2}" srcOrd="0" destOrd="2" presId="urn:microsoft.com/office/officeart/2005/8/layout/list1"/>
    <dgm:cxn modelId="{3F106838-BB75-486C-8BC1-39D2DDFEA231}" type="presOf" srcId="{B057323B-DFB7-4F55-BBA2-33CDA603427E}" destId="{1CB01A89-F7C0-400F-956E-32912A45681A}" srcOrd="0" destOrd="0" presId="urn:microsoft.com/office/officeart/2005/8/layout/list1"/>
    <dgm:cxn modelId="{2C268B7A-0222-4ABF-B695-1F15287B7D54}" type="presOf" srcId="{5AE7AEC0-0EC7-4215-B5D4-9AC6E410B9C7}" destId="{5329B72E-B3F5-40C9-9CD2-B931121834C2}" srcOrd="0" destOrd="0" presId="urn:microsoft.com/office/officeart/2005/8/layout/list1"/>
    <dgm:cxn modelId="{84FA67F8-8E16-4F84-A09C-EB5AA6433EF1}" srcId="{E5A0B1A3-2ADC-44D1-AA1B-BB6F0FB55888}" destId="{1BB6792E-3109-46AC-A961-F07F2DC4677E}" srcOrd="1" destOrd="0" parTransId="{90BBE4F6-98DC-47EF-BD6E-9EF62649B32A}" sibTransId="{4894DBA6-B4A6-4117-BA04-1692ECEA742D}"/>
    <dgm:cxn modelId="{E4AD7888-DF69-4D28-BB0C-95533281C99D}" srcId="{E5A0B1A3-2ADC-44D1-AA1B-BB6F0FB55888}" destId="{E3A107E8-FACC-4775-8C0D-0DD852591B49}" srcOrd="2" destOrd="0" parTransId="{7ACB36C9-16BB-4FC5-8857-FD38B276EA17}" sibTransId="{1121D73D-B84F-462D-92F5-D0A6B667556F}"/>
    <dgm:cxn modelId="{F190DEF2-1B1B-4E2F-AF26-31E6D2D36E94}" type="presOf" srcId="{E5A0B1A3-2ADC-44D1-AA1B-BB6F0FB55888}" destId="{394FF3D4-D442-4210-B965-9BD86041DBA4}" srcOrd="1" destOrd="0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2AA3F5B3-0E73-49C7-BBBA-869FB88D0712}" type="presOf" srcId="{E5A0B1A3-2ADC-44D1-AA1B-BB6F0FB55888}" destId="{6C674C01-0CB8-496F-B516-5F20E1BA410A}" srcOrd="0" destOrd="0" presId="urn:microsoft.com/office/officeart/2005/8/layout/list1"/>
    <dgm:cxn modelId="{6D5F4E19-931E-4CDD-A2D5-936F6DEFA163}" type="presOf" srcId="{92F196B5-C980-4AD4-9AA3-76D6D7C6A1F5}" destId="{5329B72E-B3F5-40C9-9CD2-B931121834C2}" srcOrd="0" destOrd="3" presId="urn:microsoft.com/office/officeart/2005/8/layout/list1"/>
    <dgm:cxn modelId="{A62571FA-5C68-4EC6-9A26-D0A53AA6F5F9}" srcId="{E5A0B1A3-2ADC-44D1-AA1B-BB6F0FB55888}" destId="{92F196B5-C980-4AD4-9AA3-76D6D7C6A1F5}" srcOrd="3" destOrd="0" parTransId="{CA6E6425-0CF3-4999-B3C6-425EE0BBA08C}" sibTransId="{776F847E-11ED-4B75-B975-58F2261C6AE5}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E1B13FC6-D4F2-4FCF-AF75-913492396AF7}" type="presOf" srcId="{1BB6792E-3109-46AC-A961-F07F2DC4677E}" destId="{5329B72E-B3F5-40C9-9CD2-B931121834C2}" srcOrd="0" destOrd="1" presId="urn:microsoft.com/office/officeart/2005/8/layout/list1"/>
    <dgm:cxn modelId="{ACDCAF6A-5594-4BBD-B1C3-7DACED5B6604}" type="presParOf" srcId="{1CB01A89-F7C0-400F-956E-32912A45681A}" destId="{8A3499D1-A728-428A-BD56-F80522ABFC29}" srcOrd="0" destOrd="0" presId="urn:microsoft.com/office/officeart/2005/8/layout/list1"/>
    <dgm:cxn modelId="{D2938228-9118-4B7D-8466-0C5C81E312B8}" type="presParOf" srcId="{8A3499D1-A728-428A-BD56-F80522ABFC29}" destId="{6C674C01-0CB8-496F-B516-5F20E1BA410A}" srcOrd="0" destOrd="0" presId="urn:microsoft.com/office/officeart/2005/8/layout/list1"/>
    <dgm:cxn modelId="{B18A4A96-C86F-46B9-B736-CF4B2624FA60}" type="presParOf" srcId="{8A3499D1-A728-428A-BD56-F80522ABFC29}" destId="{394FF3D4-D442-4210-B965-9BD86041DBA4}" srcOrd="1" destOrd="0" presId="urn:microsoft.com/office/officeart/2005/8/layout/list1"/>
    <dgm:cxn modelId="{6F45605B-A456-4059-909D-766D54D19983}" type="presParOf" srcId="{1CB01A89-F7C0-400F-956E-32912A45681A}" destId="{06465AEE-5C4B-4431-8D04-8FFCD2553D26}" srcOrd="1" destOrd="0" presId="urn:microsoft.com/office/officeart/2005/8/layout/list1"/>
    <dgm:cxn modelId="{F3FEB170-9163-423F-9654-B64F7FAA8ADA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60DAC-27B9-455D-AEE1-4EF4D6912D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B85B2-DA4B-4A4D-A5A7-9F57E99A32D3}">
      <dgm:prSet/>
      <dgm:spPr/>
      <dgm:t>
        <a:bodyPr/>
        <a:lstStyle/>
        <a:p>
          <a:pPr rtl="0"/>
          <a:r>
            <a:rPr lang="ru-RU" dirty="0" smtClean="0"/>
            <a:t>Подготовить каждого волонтера к любому типу событий трудно </a:t>
          </a:r>
          <a:endParaRPr lang="ru-RU" dirty="0"/>
        </a:p>
      </dgm:t>
    </dgm:pt>
    <dgm:pt modelId="{B23C29A2-9B1D-4895-9248-BA636B19DBD3}" type="parTrans" cxnId="{57125004-38BA-4C55-9625-883A3CF09726}">
      <dgm:prSet/>
      <dgm:spPr/>
      <dgm:t>
        <a:bodyPr/>
        <a:lstStyle/>
        <a:p>
          <a:endParaRPr lang="ru-RU"/>
        </a:p>
      </dgm:t>
    </dgm:pt>
    <dgm:pt modelId="{82A19ED2-1BB4-4874-8B63-E3A67A348CE8}" type="sibTrans" cxnId="{57125004-38BA-4C55-9625-883A3CF09726}">
      <dgm:prSet/>
      <dgm:spPr/>
      <dgm:t>
        <a:bodyPr/>
        <a:lstStyle/>
        <a:p>
          <a:endParaRPr lang="ru-RU"/>
        </a:p>
      </dgm:t>
    </dgm:pt>
    <dgm:pt modelId="{702D569B-62BF-47B8-9329-5822B0F6D085}">
      <dgm:prSet/>
      <dgm:spPr/>
      <dgm:t>
        <a:bodyPr/>
        <a:lstStyle/>
        <a:p>
          <a:pPr rtl="0"/>
          <a:r>
            <a:rPr lang="ru-RU" dirty="0" smtClean="0"/>
            <a:t>Однако вполне по силам подготовиться как к оказанию помощи по поддержанию здорового морального состояния сотрудников и волонтеров, так и к другим аспектам реагирования на чрезвычайную ситуацию</a:t>
          </a:r>
          <a:endParaRPr lang="ru-RU" dirty="0"/>
        </a:p>
      </dgm:t>
    </dgm:pt>
    <dgm:pt modelId="{BA231905-27B9-49EA-A116-27B7B9B4C32F}" type="parTrans" cxnId="{767A24A5-DA86-4446-BD84-36D3A5B2582C}">
      <dgm:prSet/>
      <dgm:spPr/>
      <dgm:t>
        <a:bodyPr/>
        <a:lstStyle/>
        <a:p>
          <a:endParaRPr lang="ru-RU"/>
        </a:p>
      </dgm:t>
    </dgm:pt>
    <dgm:pt modelId="{FF5FFE7E-9C01-4F36-8232-F2933DD220A2}" type="sibTrans" cxnId="{767A24A5-DA86-4446-BD84-36D3A5B2582C}">
      <dgm:prSet/>
      <dgm:spPr/>
      <dgm:t>
        <a:bodyPr/>
        <a:lstStyle/>
        <a:p>
          <a:endParaRPr lang="ru-RU"/>
        </a:p>
      </dgm:t>
    </dgm:pt>
    <dgm:pt modelId="{DE92DA46-6E0B-492A-8D0B-07FEEF795FCD}">
      <dgm:prSet/>
      <dgm:spPr/>
      <dgm:t>
        <a:bodyPr/>
        <a:lstStyle/>
        <a:p>
          <a:pPr rtl="0"/>
          <a:r>
            <a:rPr lang="ru-RU" dirty="0" smtClean="0"/>
            <a:t>Отчет 2009 г. 19-ти национальных обществ показал, что уровень подготовленности к оказанию психологической помощи волонтерам очень часто повышался УЖЕ ПОСЛЕ происшествия</a:t>
          </a:r>
          <a:endParaRPr lang="ru-RU" dirty="0"/>
        </a:p>
      </dgm:t>
    </dgm:pt>
    <dgm:pt modelId="{5DF58ABD-CCE5-4EDF-99E6-CB7FF7D499D3}" type="parTrans" cxnId="{2C9FA248-7114-47C1-B49F-D711FB6A5326}">
      <dgm:prSet/>
      <dgm:spPr/>
      <dgm:t>
        <a:bodyPr/>
        <a:lstStyle/>
        <a:p>
          <a:endParaRPr lang="ru-RU"/>
        </a:p>
      </dgm:t>
    </dgm:pt>
    <dgm:pt modelId="{193E1526-C740-489F-AD25-95B6C22A0B7D}" type="sibTrans" cxnId="{2C9FA248-7114-47C1-B49F-D711FB6A5326}">
      <dgm:prSet/>
      <dgm:spPr/>
      <dgm:t>
        <a:bodyPr/>
        <a:lstStyle/>
        <a:p>
          <a:endParaRPr lang="ru-RU"/>
        </a:p>
      </dgm:t>
    </dgm:pt>
    <dgm:pt modelId="{3858ABB9-82BB-40F0-A2F9-D39B2CE45809}">
      <dgm:prSet/>
      <dgm:spPr/>
      <dgm:t>
        <a:bodyPr/>
        <a:lstStyle/>
        <a:p>
          <a:pPr rtl="0"/>
          <a:r>
            <a:rPr lang="ru-RU" dirty="0" smtClean="0"/>
            <a:t>При этом большинство оказывающих такую помощь хотело бы иметь методы ее предоставления ДО таких событий</a:t>
          </a:r>
          <a:endParaRPr lang="ru-RU" dirty="0"/>
        </a:p>
      </dgm:t>
    </dgm:pt>
    <dgm:pt modelId="{510ECB4C-3B2B-49C9-A8F1-F6EA7EC85E6F}" type="parTrans" cxnId="{827BB2CD-22BA-4A1E-8B1F-69A4604A629D}">
      <dgm:prSet/>
      <dgm:spPr/>
      <dgm:t>
        <a:bodyPr/>
        <a:lstStyle/>
        <a:p>
          <a:endParaRPr lang="ru-RU"/>
        </a:p>
      </dgm:t>
    </dgm:pt>
    <dgm:pt modelId="{D40BDD39-A3BE-4150-98C7-A65C703D40F5}" type="sibTrans" cxnId="{827BB2CD-22BA-4A1E-8B1F-69A4604A629D}">
      <dgm:prSet/>
      <dgm:spPr/>
      <dgm:t>
        <a:bodyPr/>
        <a:lstStyle/>
        <a:p>
          <a:endParaRPr lang="ru-RU"/>
        </a:p>
      </dgm:t>
    </dgm:pt>
    <dgm:pt modelId="{C8FCD33E-7415-412D-A90C-D79D1111D1D3}">
      <dgm:prSet/>
      <dgm:spPr/>
      <dgm:t>
        <a:bodyPr/>
        <a:lstStyle/>
        <a:p>
          <a:pPr rtl="0"/>
          <a:r>
            <a:rPr lang="ru-RU" dirty="0" smtClean="0"/>
            <a:t>Психологические риски волонтёрской деятельности заметно снижаются при правильной психологической подготовке волонтеров и при постоянном мониторинге психологического состояния волонтёра</a:t>
          </a:r>
          <a:endParaRPr lang="ru-RU" dirty="0"/>
        </a:p>
      </dgm:t>
    </dgm:pt>
    <dgm:pt modelId="{6B87EC61-9EBA-4617-8CD5-B8A7F97AA529}" type="parTrans" cxnId="{2D703DFF-7643-4248-B756-3940D95FC716}">
      <dgm:prSet/>
      <dgm:spPr/>
      <dgm:t>
        <a:bodyPr/>
        <a:lstStyle/>
        <a:p>
          <a:endParaRPr lang="ru-RU"/>
        </a:p>
      </dgm:t>
    </dgm:pt>
    <dgm:pt modelId="{171B6D5D-C415-457A-A5F4-B78DC654A70F}" type="sibTrans" cxnId="{2D703DFF-7643-4248-B756-3940D95FC716}">
      <dgm:prSet/>
      <dgm:spPr/>
      <dgm:t>
        <a:bodyPr/>
        <a:lstStyle/>
        <a:p>
          <a:endParaRPr lang="ru-RU"/>
        </a:p>
      </dgm:t>
    </dgm:pt>
    <dgm:pt modelId="{92DDFEC5-4DD8-4C41-81FB-4DDE2ACEDC97}" type="pres">
      <dgm:prSet presAssocID="{C3860DAC-27B9-455D-AEE1-4EF4D6912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6BAE8A-4119-44A7-AF4D-3682F9E49ED3}" type="pres">
      <dgm:prSet presAssocID="{E73B85B2-DA4B-4A4D-A5A7-9F57E99A32D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C19BC-383C-4B21-B739-77D0F8A846AE}" type="pres">
      <dgm:prSet presAssocID="{82A19ED2-1BB4-4874-8B63-E3A67A348CE8}" presName="spacer" presStyleCnt="0"/>
      <dgm:spPr/>
    </dgm:pt>
    <dgm:pt modelId="{70C16295-DA57-418E-A393-7B070490BAA1}" type="pres">
      <dgm:prSet presAssocID="{702D569B-62BF-47B8-9329-5822B0F6D08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10F4B-CEB2-4191-949F-6D42BDE906E0}" type="pres">
      <dgm:prSet presAssocID="{FF5FFE7E-9C01-4F36-8232-F2933DD220A2}" presName="spacer" presStyleCnt="0"/>
      <dgm:spPr/>
    </dgm:pt>
    <dgm:pt modelId="{8F049015-BA40-4196-8E6B-4DA57986FB56}" type="pres">
      <dgm:prSet presAssocID="{DE92DA46-6E0B-492A-8D0B-07FEEF795FC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A96E5-F367-4900-8E1E-B41B8D795BFB}" type="pres">
      <dgm:prSet presAssocID="{193E1526-C740-489F-AD25-95B6C22A0B7D}" presName="spacer" presStyleCnt="0"/>
      <dgm:spPr/>
    </dgm:pt>
    <dgm:pt modelId="{40998A23-99CC-4F66-9A45-0B71B7580DED}" type="pres">
      <dgm:prSet presAssocID="{3858ABB9-82BB-40F0-A2F9-D39B2CE4580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88E08-3B90-4138-AC66-5ED38A5A9636}" type="pres">
      <dgm:prSet presAssocID="{D40BDD39-A3BE-4150-98C7-A65C703D40F5}" presName="spacer" presStyleCnt="0"/>
      <dgm:spPr/>
    </dgm:pt>
    <dgm:pt modelId="{54C763DB-94B9-4264-AD81-E01A32894A4F}" type="pres">
      <dgm:prSet presAssocID="{C8FCD33E-7415-412D-A90C-D79D1111D1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E2DC38-9CE9-402C-9422-692B8BF2EFC3}" type="presOf" srcId="{C3860DAC-27B9-455D-AEE1-4EF4D6912D43}" destId="{92DDFEC5-4DD8-4C41-81FB-4DDE2ACEDC97}" srcOrd="0" destOrd="0" presId="urn:microsoft.com/office/officeart/2005/8/layout/vList2"/>
    <dgm:cxn modelId="{57125004-38BA-4C55-9625-883A3CF09726}" srcId="{C3860DAC-27B9-455D-AEE1-4EF4D6912D43}" destId="{E73B85B2-DA4B-4A4D-A5A7-9F57E99A32D3}" srcOrd="0" destOrd="0" parTransId="{B23C29A2-9B1D-4895-9248-BA636B19DBD3}" sibTransId="{82A19ED2-1BB4-4874-8B63-E3A67A348CE8}"/>
    <dgm:cxn modelId="{234461B0-293D-4203-A49B-04C57D9C3C1E}" type="presOf" srcId="{C8FCD33E-7415-412D-A90C-D79D1111D1D3}" destId="{54C763DB-94B9-4264-AD81-E01A32894A4F}" srcOrd="0" destOrd="0" presId="urn:microsoft.com/office/officeart/2005/8/layout/vList2"/>
    <dgm:cxn modelId="{767A24A5-DA86-4446-BD84-36D3A5B2582C}" srcId="{C3860DAC-27B9-455D-AEE1-4EF4D6912D43}" destId="{702D569B-62BF-47B8-9329-5822B0F6D085}" srcOrd="1" destOrd="0" parTransId="{BA231905-27B9-49EA-A116-27B7B9B4C32F}" sibTransId="{FF5FFE7E-9C01-4F36-8232-F2933DD220A2}"/>
    <dgm:cxn modelId="{15F79CAE-3D42-4B38-A2D5-015EA8BEFEC7}" type="presOf" srcId="{702D569B-62BF-47B8-9329-5822B0F6D085}" destId="{70C16295-DA57-418E-A393-7B070490BAA1}" srcOrd="0" destOrd="0" presId="urn:microsoft.com/office/officeart/2005/8/layout/vList2"/>
    <dgm:cxn modelId="{A3BCF4F5-2AE2-4379-900B-729EDD782546}" type="presOf" srcId="{3858ABB9-82BB-40F0-A2F9-D39B2CE45809}" destId="{40998A23-99CC-4F66-9A45-0B71B7580DED}" srcOrd="0" destOrd="0" presId="urn:microsoft.com/office/officeart/2005/8/layout/vList2"/>
    <dgm:cxn modelId="{827BB2CD-22BA-4A1E-8B1F-69A4604A629D}" srcId="{C3860DAC-27B9-455D-AEE1-4EF4D6912D43}" destId="{3858ABB9-82BB-40F0-A2F9-D39B2CE45809}" srcOrd="3" destOrd="0" parTransId="{510ECB4C-3B2B-49C9-A8F1-F6EA7EC85E6F}" sibTransId="{D40BDD39-A3BE-4150-98C7-A65C703D40F5}"/>
    <dgm:cxn modelId="{2C9FA248-7114-47C1-B49F-D711FB6A5326}" srcId="{C3860DAC-27B9-455D-AEE1-4EF4D6912D43}" destId="{DE92DA46-6E0B-492A-8D0B-07FEEF795FCD}" srcOrd="2" destOrd="0" parTransId="{5DF58ABD-CCE5-4EDF-99E6-CB7FF7D499D3}" sibTransId="{193E1526-C740-489F-AD25-95B6C22A0B7D}"/>
    <dgm:cxn modelId="{2D703DFF-7643-4248-B756-3940D95FC716}" srcId="{C3860DAC-27B9-455D-AEE1-4EF4D6912D43}" destId="{C8FCD33E-7415-412D-A90C-D79D1111D1D3}" srcOrd="4" destOrd="0" parTransId="{6B87EC61-9EBA-4617-8CD5-B8A7F97AA529}" sibTransId="{171B6D5D-C415-457A-A5F4-B78DC654A70F}"/>
    <dgm:cxn modelId="{E2374007-2034-4B6A-B169-595D926569F1}" type="presOf" srcId="{E73B85B2-DA4B-4A4D-A5A7-9F57E99A32D3}" destId="{996BAE8A-4119-44A7-AF4D-3682F9E49ED3}" srcOrd="0" destOrd="0" presId="urn:microsoft.com/office/officeart/2005/8/layout/vList2"/>
    <dgm:cxn modelId="{42CF5FBB-2B09-488D-B9E2-E49DF35266D2}" type="presOf" srcId="{DE92DA46-6E0B-492A-8D0B-07FEEF795FCD}" destId="{8F049015-BA40-4196-8E6B-4DA57986FB56}" srcOrd="0" destOrd="0" presId="urn:microsoft.com/office/officeart/2005/8/layout/vList2"/>
    <dgm:cxn modelId="{996B44CA-0DBE-4C96-BFC4-15D7B87C17C7}" type="presParOf" srcId="{92DDFEC5-4DD8-4C41-81FB-4DDE2ACEDC97}" destId="{996BAE8A-4119-44A7-AF4D-3682F9E49ED3}" srcOrd="0" destOrd="0" presId="urn:microsoft.com/office/officeart/2005/8/layout/vList2"/>
    <dgm:cxn modelId="{8FAB50C2-CFB9-4836-85BF-EF64CF0D3D6F}" type="presParOf" srcId="{92DDFEC5-4DD8-4C41-81FB-4DDE2ACEDC97}" destId="{3D6C19BC-383C-4B21-B739-77D0F8A846AE}" srcOrd="1" destOrd="0" presId="urn:microsoft.com/office/officeart/2005/8/layout/vList2"/>
    <dgm:cxn modelId="{93A44B99-B411-4C7A-AF24-DB8FBE3B3AE2}" type="presParOf" srcId="{92DDFEC5-4DD8-4C41-81FB-4DDE2ACEDC97}" destId="{70C16295-DA57-418E-A393-7B070490BAA1}" srcOrd="2" destOrd="0" presId="urn:microsoft.com/office/officeart/2005/8/layout/vList2"/>
    <dgm:cxn modelId="{35707978-959B-4F83-AA9E-741B098F7F6F}" type="presParOf" srcId="{92DDFEC5-4DD8-4C41-81FB-4DDE2ACEDC97}" destId="{9EA10F4B-CEB2-4191-949F-6D42BDE906E0}" srcOrd="3" destOrd="0" presId="urn:microsoft.com/office/officeart/2005/8/layout/vList2"/>
    <dgm:cxn modelId="{297B43B5-9832-4C82-A77F-36D073C6D8BA}" type="presParOf" srcId="{92DDFEC5-4DD8-4C41-81FB-4DDE2ACEDC97}" destId="{8F049015-BA40-4196-8E6B-4DA57986FB56}" srcOrd="4" destOrd="0" presId="urn:microsoft.com/office/officeart/2005/8/layout/vList2"/>
    <dgm:cxn modelId="{4FA42ABA-0211-4717-A3BC-B62FBA628839}" type="presParOf" srcId="{92DDFEC5-4DD8-4C41-81FB-4DDE2ACEDC97}" destId="{6E4A96E5-F367-4900-8E1E-B41B8D795BFB}" srcOrd="5" destOrd="0" presId="urn:microsoft.com/office/officeart/2005/8/layout/vList2"/>
    <dgm:cxn modelId="{23E31332-792E-46D7-B588-646F05064395}" type="presParOf" srcId="{92DDFEC5-4DD8-4C41-81FB-4DDE2ACEDC97}" destId="{40998A23-99CC-4F66-9A45-0B71B7580DED}" srcOrd="6" destOrd="0" presId="urn:microsoft.com/office/officeart/2005/8/layout/vList2"/>
    <dgm:cxn modelId="{35C6116D-156F-43B8-91CD-FDECAA1CD454}" type="presParOf" srcId="{92DDFEC5-4DD8-4C41-81FB-4DDE2ACEDC97}" destId="{B7C88E08-3B90-4138-AC66-5ED38A5A9636}" srcOrd="7" destOrd="0" presId="urn:microsoft.com/office/officeart/2005/8/layout/vList2"/>
    <dgm:cxn modelId="{F340CEBC-ECDE-4177-A97E-6FBDFE9C7815}" type="presParOf" srcId="{92DDFEC5-4DD8-4C41-81FB-4DDE2ACEDC97}" destId="{54C763DB-94B9-4264-AD81-E01A32894A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Основные риски, угрожающие психическому здоровью волонтёра: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800" dirty="0" smtClean="0"/>
            <a:t>наблюдение трагических событий</a:t>
          </a:r>
          <a:endParaRPr lang="ru-RU" sz="18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889C8F2F-97F0-4583-81F3-2DE6BFA30CBA}">
      <dgm:prSet custT="1"/>
      <dgm:spPr/>
      <dgm:t>
        <a:bodyPr/>
        <a:lstStyle/>
        <a:p>
          <a:r>
            <a:rPr lang="ru-RU" sz="1800" dirty="0" smtClean="0"/>
            <a:t>несбыточные ожидания</a:t>
          </a:r>
          <a:endParaRPr lang="ru-RU" sz="1800" dirty="0"/>
        </a:p>
      </dgm:t>
    </dgm:pt>
    <dgm:pt modelId="{D2A0B22B-9BB9-43E0-BDC3-452B1BEBE9E2}" type="parTrans" cxnId="{0E22A8A8-7A41-400F-B443-8C28DC7729B8}">
      <dgm:prSet/>
      <dgm:spPr/>
      <dgm:t>
        <a:bodyPr/>
        <a:lstStyle/>
        <a:p>
          <a:endParaRPr lang="ru-RU"/>
        </a:p>
      </dgm:t>
    </dgm:pt>
    <dgm:pt modelId="{3E289581-17D5-400E-B4E6-132CFF857937}" type="sibTrans" cxnId="{0E22A8A8-7A41-400F-B443-8C28DC7729B8}">
      <dgm:prSet/>
      <dgm:spPr/>
      <dgm:t>
        <a:bodyPr/>
        <a:lstStyle/>
        <a:p>
          <a:endParaRPr lang="ru-RU"/>
        </a:p>
      </dgm:t>
    </dgm:pt>
    <dgm:pt modelId="{87EAD3EC-F282-4415-A698-F507194781EE}">
      <dgm:prSet custT="1"/>
      <dgm:spPr/>
      <dgm:t>
        <a:bodyPr/>
        <a:lstStyle/>
        <a:p>
          <a:r>
            <a:rPr lang="ru-RU" sz="1800" dirty="0" smtClean="0"/>
            <a:t>излишний героизм</a:t>
          </a:r>
          <a:endParaRPr lang="ru-RU" sz="1800" dirty="0"/>
        </a:p>
      </dgm:t>
    </dgm:pt>
    <dgm:pt modelId="{FF3F4BC8-3661-4AA1-8A12-C80866CA0718}" type="parTrans" cxnId="{965715F2-4712-49FA-9F2C-9BDF517DA93E}">
      <dgm:prSet/>
      <dgm:spPr/>
      <dgm:t>
        <a:bodyPr/>
        <a:lstStyle/>
        <a:p>
          <a:endParaRPr lang="ru-RU"/>
        </a:p>
      </dgm:t>
    </dgm:pt>
    <dgm:pt modelId="{A28F7724-78CB-4888-8C40-225BE2DC19EF}" type="sibTrans" cxnId="{965715F2-4712-49FA-9F2C-9BDF517DA93E}">
      <dgm:prSet/>
      <dgm:spPr/>
      <dgm:t>
        <a:bodyPr/>
        <a:lstStyle/>
        <a:p>
          <a:endParaRPr lang="ru-RU"/>
        </a:p>
      </dgm:t>
    </dgm:pt>
    <dgm:pt modelId="{71D062B9-873A-4A5D-AFC7-BA822695B203}">
      <dgm:prSet custT="1"/>
      <dgm:spPr/>
      <dgm:t>
        <a:bodyPr/>
        <a:lstStyle/>
        <a:p>
          <a:r>
            <a:rPr lang="ru-RU" sz="1800" dirty="0" smtClean="0"/>
            <a:t>условия работы</a:t>
          </a:r>
          <a:endParaRPr lang="ru-RU" sz="1800" dirty="0"/>
        </a:p>
      </dgm:t>
    </dgm:pt>
    <dgm:pt modelId="{F466A0FE-EEF6-4A7D-86C3-32CFFAF363A4}" type="parTrans" cxnId="{B768ED56-FAE5-4BD7-88B4-1FA8FCB1DE9E}">
      <dgm:prSet/>
      <dgm:spPr/>
      <dgm:t>
        <a:bodyPr/>
        <a:lstStyle/>
        <a:p>
          <a:endParaRPr lang="ru-RU"/>
        </a:p>
      </dgm:t>
    </dgm:pt>
    <dgm:pt modelId="{F4D103DB-9A0F-4B6E-B34A-9EA46F9FE6C4}" type="sibTrans" cxnId="{B768ED56-FAE5-4BD7-88B4-1FA8FCB1DE9E}">
      <dgm:prSet/>
      <dgm:spPr/>
      <dgm:t>
        <a:bodyPr/>
        <a:lstStyle/>
        <a:p>
          <a:endParaRPr lang="ru-RU"/>
        </a:p>
      </dgm:t>
    </dgm:pt>
    <dgm:pt modelId="{093E50E1-D6C5-492C-822E-4A619E47A828}">
      <dgm:prSet custT="1"/>
      <dgm:spPr/>
      <dgm:t>
        <a:bodyPr/>
        <a:lstStyle/>
        <a:p>
          <a:r>
            <a:rPr lang="ru-RU" sz="1800" dirty="0" smtClean="0"/>
            <a:t>проблемы организационного характер</a:t>
          </a:r>
          <a:endParaRPr lang="ru-RU" sz="1800" dirty="0"/>
        </a:p>
      </dgm:t>
    </dgm:pt>
    <dgm:pt modelId="{8789F4F4-E54E-44B0-BCB0-59D636620712}" type="parTrans" cxnId="{2FE0C6F9-E59B-4DC6-B554-C0CECDB54ADD}">
      <dgm:prSet/>
      <dgm:spPr/>
      <dgm:t>
        <a:bodyPr/>
        <a:lstStyle/>
        <a:p>
          <a:endParaRPr lang="ru-RU"/>
        </a:p>
      </dgm:t>
    </dgm:pt>
    <dgm:pt modelId="{27969945-EB07-4714-A73E-D83055CA1272}" type="sibTrans" cxnId="{2FE0C6F9-E59B-4DC6-B554-C0CECDB54ADD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400D86-8C8F-45B8-A086-FD50C7778C6D}" type="presOf" srcId="{889C8F2F-97F0-4583-81F3-2DE6BFA30CBA}" destId="{5329B72E-B3F5-40C9-9CD2-B931121834C2}" srcOrd="0" destOrd="1" presId="urn:microsoft.com/office/officeart/2005/8/layout/list1"/>
    <dgm:cxn modelId="{7995F866-0B84-4C36-A9AA-7C632001375D}" type="presOf" srcId="{71D062B9-873A-4A5D-AFC7-BA822695B203}" destId="{5329B72E-B3F5-40C9-9CD2-B931121834C2}" srcOrd="0" destOrd="3" presId="urn:microsoft.com/office/officeart/2005/8/layout/list1"/>
    <dgm:cxn modelId="{974F7B49-F4A6-4DF3-A4FC-79FA89597DAC}" type="presOf" srcId="{093E50E1-D6C5-492C-822E-4A619E47A828}" destId="{5329B72E-B3F5-40C9-9CD2-B931121834C2}" srcOrd="0" destOrd="4" presId="urn:microsoft.com/office/officeart/2005/8/layout/list1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F3F39780-D17C-4D77-9E8F-29AEDD1CFFD2}" type="presOf" srcId="{B057323B-DFB7-4F55-BBA2-33CDA603427E}" destId="{1CB01A89-F7C0-400F-956E-32912A45681A}" srcOrd="0" destOrd="0" presId="urn:microsoft.com/office/officeart/2005/8/layout/list1"/>
    <dgm:cxn modelId="{460C8F04-E5A0-4268-AA5E-0A5DE4EF8793}" type="presOf" srcId="{E5A0B1A3-2ADC-44D1-AA1B-BB6F0FB55888}" destId="{6C674C01-0CB8-496F-B516-5F20E1BA410A}" srcOrd="0" destOrd="0" presId="urn:microsoft.com/office/officeart/2005/8/layout/list1"/>
    <dgm:cxn modelId="{06A1B5B0-AC67-40BC-B7B3-FE12DDD159B6}" type="presOf" srcId="{87EAD3EC-F282-4415-A698-F507194781EE}" destId="{5329B72E-B3F5-40C9-9CD2-B931121834C2}" srcOrd="0" destOrd="2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B768ED56-FAE5-4BD7-88B4-1FA8FCB1DE9E}" srcId="{E5A0B1A3-2ADC-44D1-AA1B-BB6F0FB55888}" destId="{71D062B9-873A-4A5D-AFC7-BA822695B203}" srcOrd="3" destOrd="0" parTransId="{F466A0FE-EEF6-4A7D-86C3-32CFFAF363A4}" sibTransId="{F4D103DB-9A0F-4B6E-B34A-9EA46F9FE6C4}"/>
    <dgm:cxn modelId="{0E22A8A8-7A41-400F-B443-8C28DC7729B8}" srcId="{E5A0B1A3-2ADC-44D1-AA1B-BB6F0FB55888}" destId="{889C8F2F-97F0-4583-81F3-2DE6BFA30CBA}" srcOrd="1" destOrd="0" parTransId="{D2A0B22B-9BB9-43E0-BDC3-452B1BEBE9E2}" sibTransId="{3E289581-17D5-400E-B4E6-132CFF857937}"/>
    <dgm:cxn modelId="{2FE0C6F9-E59B-4DC6-B554-C0CECDB54ADD}" srcId="{E5A0B1A3-2ADC-44D1-AA1B-BB6F0FB55888}" destId="{093E50E1-D6C5-492C-822E-4A619E47A828}" srcOrd="4" destOrd="0" parTransId="{8789F4F4-E54E-44B0-BCB0-59D636620712}" sibTransId="{27969945-EB07-4714-A73E-D83055CA1272}"/>
    <dgm:cxn modelId="{965715F2-4712-49FA-9F2C-9BDF517DA93E}" srcId="{E5A0B1A3-2ADC-44D1-AA1B-BB6F0FB55888}" destId="{87EAD3EC-F282-4415-A698-F507194781EE}" srcOrd="2" destOrd="0" parTransId="{FF3F4BC8-3661-4AA1-8A12-C80866CA0718}" sibTransId="{A28F7724-78CB-4888-8C40-225BE2DC19EF}"/>
    <dgm:cxn modelId="{B0E25773-13BC-4AE9-AD9F-8C27437D7009}" type="presOf" srcId="{5AE7AEC0-0EC7-4215-B5D4-9AC6E410B9C7}" destId="{5329B72E-B3F5-40C9-9CD2-B931121834C2}" srcOrd="0" destOrd="0" presId="urn:microsoft.com/office/officeart/2005/8/layout/list1"/>
    <dgm:cxn modelId="{E24CD479-5DCD-492F-944A-50082883F1CC}" type="presOf" srcId="{E5A0B1A3-2ADC-44D1-AA1B-BB6F0FB55888}" destId="{394FF3D4-D442-4210-B965-9BD86041DBA4}" srcOrd="1" destOrd="0" presId="urn:microsoft.com/office/officeart/2005/8/layout/list1"/>
    <dgm:cxn modelId="{11CD45B1-C43C-447F-91B6-2C004D487833}" type="presParOf" srcId="{1CB01A89-F7C0-400F-956E-32912A45681A}" destId="{8A3499D1-A728-428A-BD56-F80522ABFC29}" srcOrd="0" destOrd="0" presId="urn:microsoft.com/office/officeart/2005/8/layout/list1"/>
    <dgm:cxn modelId="{E2EC0DDF-2450-4706-9E81-A86822E5CBC8}" type="presParOf" srcId="{8A3499D1-A728-428A-BD56-F80522ABFC29}" destId="{6C674C01-0CB8-496F-B516-5F20E1BA410A}" srcOrd="0" destOrd="0" presId="urn:microsoft.com/office/officeart/2005/8/layout/list1"/>
    <dgm:cxn modelId="{9B0EAEB8-DE24-409C-A6B0-6DF0B5C0965A}" type="presParOf" srcId="{8A3499D1-A728-428A-BD56-F80522ABFC29}" destId="{394FF3D4-D442-4210-B965-9BD86041DBA4}" srcOrd="1" destOrd="0" presId="urn:microsoft.com/office/officeart/2005/8/layout/list1"/>
    <dgm:cxn modelId="{C99CEF19-C803-4AE6-BED1-AC81EC64EF72}" type="presParOf" srcId="{1CB01A89-F7C0-400F-956E-32912A45681A}" destId="{06465AEE-5C4B-4431-8D04-8FFCD2553D26}" srcOrd="1" destOrd="0" presId="urn:microsoft.com/office/officeart/2005/8/layout/list1"/>
    <dgm:cxn modelId="{FF244FFF-DFC6-446B-8C92-96A422D47794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Стресс могут вызвать следующие проблемы организационного характера: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600" dirty="0" smtClean="0"/>
            <a:t>отсутствие ясности в должностных обязанностях, а также отсутствие их самих</a:t>
          </a:r>
          <a:endParaRPr lang="ru-RU" sz="16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5348968D-3EA2-4670-A19C-28329D159105}">
      <dgm:prSet custT="1"/>
      <dgm:spPr/>
      <dgm:t>
        <a:bodyPr/>
        <a:lstStyle/>
        <a:p>
          <a:r>
            <a:rPr lang="ru-RU" sz="1600" dirty="0" smtClean="0"/>
            <a:t>неясная роль волонтёра  в группе</a:t>
          </a:r>
          <a:endParaRPr lang="ru-RU" sz="1600" dirty="0"/>
        </a:p>
      </dgm:t>
    </dgm:pt>
    <dgm:pt modelId="{31174772-7333-4B7E-856D-4727B8E72172}" type="parTrans" cxnId="{84590DAD-0864-42B1-A362-3C93AEE74A04}">
      <dgm:prSet/>
      <dgm:spPr/>
      <dgm:t>
        <a:bodyPr/>
        <a:lstStyle/>
        <a:p>
          <a:endParaRPr lang="ru-RU"/>
        </a:p>
      </dgm:t>
    </dgm:pt>
    <dgm:pt modelId="{2AA4183C-C46E-4185-AF51-C68CCB6BAF07}" type="sibTrans" cxnId="{84590DAD-0864-42B1-A362-3C93AEE74A04}">
      <dgm:prSet/>
      <dgm:spPr/>
      <dgm:t>
        <a:bodyPr/>
        <a:lstStyle/>
        <a:p>
          <a:endParaRPr lang="ru-RU"/>
        </a:p>
      </dgm:t>
    </dgm:pt>
    <dgm:pt modelId="{AFC3F7B5-0288-40BB-873A-1DDFD128190F}">
      <dgm:prSet custT="1"/>
      <dgm:spPr/>
      <dgm:t>
        <a:bodyPr/>
        <a:lstStyle/>
        <a:p>
          <a:r>
            <a:rPr lang="ru-RU" sz="1600" dirty="0" smtClean="0"/>
            <a:t>нехватка информации о ситуации</a:t>
          </a:r>
          <a:endParaRPr lang="ru-RU" sz="1600" dirty="0"/>
        </a:p>
      </dgm:t>
    </dgm:pt>
    <dgm:pt modelId="{322DFC4E-6A00-47DE-82FC-B69AA8EA2364}" type="parTrans" cxnId="{6AB6D38E-0E54-4580-8930-BED303E93E5F}">
      <dgm:prSet/>
      <dgm:spPr/>
      <dgm:t>
        <a:bodyPr/>
        <a:lstStyle/>
        <a:p>
          <a:endParaRPr lang="ru-RU"/>
        </a:p>
      </dgm:t>
    </dgm:pt>
    <dgm:pt modelId="{01BFFFBE-B77E-43AD-AAAD-1B19A29789FC}" type="sibTrans" cxnId="{6AB6D38E-0E54-4580-8930-BED303E93E5F}">
      <dgm:prSet/>
      <dgm:spPr/>
      <dgm:t>
        <a:bodyPr/>
        <a:lstStyle/>
        <a:p>
          <a:endParaRPr lang="ru-RU"/>
        </a:p>
      </dgm:t>
    </dgm:pt>
    <dgm:pt modelId="{94D59BEA-889B-4AAB-9F35-A1D2097FDF2E}">
      <dgm:prSet custT="1"/>
      <dgm:spPr/>
      <dgm:t>
        <a:bodyPr/>
        <a:lstStyle/>
        <a:p>
          <a:r>
            <a:rPr lang="ru-RU" sz="1600" dirty="0" smtClean="0"/>
            <a:t>плохая подготовка и инструктаж</a:t>
          </a:r>
          <a:endParaRPr lang="ru-RU" sz="1600" dirty="0"/>
        </a:p>
      </dgm:t>
    </dgm:pt>
    <dgm:pt modelId="{71AB59B4-8147-4ED1-B7D9-D4B4BCB2E8D4}" type="parTrans" cxnId="{BDDC58DE-1968-4FA2-9408-1EBF79BED624}">
      <dgm:prSet/>
      <dgm:spPr/>
      <dgm:t>
        <a:bodyPr/>
        <a:lstStyle/>
        <a:p>
          <a:endParaRPr lang="ru-RU"/>
        </a:p>
      </dgm:t>
    </dgm:pt>
    <dgm:pt modelId="{99B9C307-93FE-4F72-BC2E-DA4D4E6CF246}" type="sibTrans" cxnId="{BDDC58DE-1968-4FA2-9408-1EBF79BED624}">
      <dgm:prSet/>
      <dgm:spPr/>
      <dgm:t>
        <a:bodyPr/>
        <a:lstStyle/>
        <a:p>
          <a:endParaRPr lang="ru-RU"/>
        </a:p>
      </dgm:t>
    </dgm:pt>
    <dgm:pt modelId="{4EBB10CA-6C94-435F-BE29-6F60F8CC0132}">
      <dgm:prSet custT="1"/>
      <dgm:spPr/>
      <dgm:t>
        <a:bodyPr/>
        <a:lstStyle/>
        <a:p>
          <a:r>
            <a:rPr lang="ru-RU" sz="1600" dirty="0" smtClean="0"/>
            <a:t>отсутствие границы между работой и отдыхом</a:t>
          </a:r>
          <a:endParaRPr lang="ru-RU" sz="1600" dirty="0"/>
        </a:p>
      </dgm:t>
    </dgm:pt>
    <dgm:pt modelId="{877438A4-92CA-4947-9291-854BE13F0E93}" type="parTrans" cxnId="{1C2C2BBD-815C-4D32-92E2-47B551570B38}">
      <dgm:prSet/>
      <dgm:spPr/>
      <dgm:t>
        <a:bodyPr/>
        <a:lstStyle/>
        <a:p>
          <a:endParaRPr lang="ru-RU"/>
        </a:p>
      </dgm:t>
    </dgm:pt>
    <dgm:pt modelId="{50857DC5-FF0F-47EF-9476-95AA7381B9D0}" type="sibTrans" cxnId="{1C2C2BBD-815C-4D32-92E2-47B551570B38}">
      <dgm:prSet/>
      <dgm:spPr/>
      <dgm:t>
        <a:bodyPr/>
        <a:lstStyle/>
        <a:p>
          <a:endParaRPr lang="ru-RU"/>
        </a:p>
      </dgm:t>
    </dgm:pt>
    <dgm:pt modelId="{08084D26-786D-418D-875B-C09447E19AFD}">
      <dgm:prSet custT="1"/>
      <dgm:spPr/>
      <dgm:t>
        <a:bodyPr/>
        <a:lstStyle/>
        <a:p>
          <a:r>
            <a:rPr lang="ru-RU" sz="1600" dirty="0" smtClean="0"/>
            <a:t>неправильное или недостаточное руководство</a:t>
          </a:r>
          <a:endParaRPr lang="ru-RU" sz="1600" dirty="0"/>
        </a:p>
      </dgm:t>
    </dgm:pt>
    <dgm:pt modelId="{60925474-8EC7-430B-A3F7-E9D781C05082}" type="parTrans" cxnId="{F01D28A0-20E4-4D24-BFD6-F34418F169D5}">
      <dgm:prSet/>
      <dgm:spPr/>
      <dgm:t>
        <a:bodyPr/>
        <a:lstStyle/>
        <a:p>
          <a:endParaRPr lang="ru-RU"/>
        </a:p>
      </dgm:t>
    </dgm:pt>
    <dgm:pt modelId="{C9735DF0-2938-4898-8C2C-E4F023ADF77D}" type="sibTrans" cxnId="{F01D28A0-20E4-4D24-BFD6-F34418F169D5}">
      <dgm:prSet/>
      <dgm:spPr/>
      <dgm:t>
        <a:bodyPr/>
        <a:lstStyle/>
        <a:p>
          <a:endParaRPr lang="ru-RU"/>
        </a:p>
      </dgm:t>
    </dgm:pt>
    <dgm:pt modelId="{0F4B619A-C866-49B5-AF45-88A0390A12A4}">
      <dgm:prSet custT="1"/>
      <dgm:spPr/>
      <dgm:t>
        <a:bodyPr/>
        <a:lstStyle/>
        <a:p>
          <a:r>
            <a:rPr lang="ru-RU" sz="1600" dirty="0" smtClean="0"/>
            <a:t>такая атмосфера на рабочем месте, при которой благополучие волонтера не ценится, а его достижения не замечают</a:t>
          </a:r>
          <a:endParaRPr lang="ru-RU" sz="1600" dirty="0"/>
        </a:p>
      </dgm:t>
    </dgm:pt>
    <dgm:pt modelId="{54AA6921-CDB0-4AC1-8C7B-E958D15C20B3}" type="parTrans" cxnId="{A71599A3-A8F5-4117-A871-E4CA7F9720CD}">
      <dgm:prSet/>
      <dgm:spPr/>
      <dgm:t>
        <a:bodyPr/>
        <a:lstStyle/>
        <a:p>
          <a:endParaRPr lang="ru-RU"/>
        </a:p>
      </dgm:t>
    </dgm:pt>
    <dgm:pt modelId="{EF326A12-4032-4ECC-8DFD-01C43358ED05}" type="sibTrans" cxnId="{A71599A3-A8F5-4117-A871-E4CA7F9720CD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880424-A1A0-4688-B332-50B274CCE6D6}" type="presOf" srcId="{E5A0B1A3-2ADC-44D1-AA1B-BB6F0FB55888}" destId="{394FF3D4-D442-4210-B965-9BD86041DBA4}" srcOrd="1" destOrd="0" presId="urn:microsoft.com/office/officeart/2005/8/layout/list1"/>
    <dgm:cxn modelId="{80F66621-E1E8-4626-B8B7-132C39F1C932}" type="presOf" srcId="{5AE7AEC0-0EC7-4215-B5D4-9AC6E410B9C7}" destId="{5329B72E-B3F5-40C9-9CD2-B931121834C2}" srcOrd="0" destOrd="0" presId="urn:microsoft.com/office/officeart/2005/8/layout/list1"/>
    <dgm:cxn modelId="{E258AF31-4F32-4CEB-852E-88CDC7B1CC1D}" type="presOf" srcId="{94D59BEA-889B-4AAB-9F35-A1D2097FDF2E}" destId="{5329B72E-B3F5-40C9-9CD2-B931121834C2}" srcOrd="0" destOrd="3" presId="urn:microsoft.com/office/officeart/2005/8/layout/list1"/>
    <dgm:cxn modelId="{84590DAD-0864-42B1-A362-3C93AEE74A04}" srcId="{E5A0B1A3-2ADC-44D1-AA1B-BB6F0FB55888}" destId="{5348968D-3EA2-4670-A19C-28329D159105}" srcOrd="1" destOrd="0" parTransId="{31174772-7333-4B7E-856D-4727B8E72172}" sibTransId="{2AA4183C-C46E-4185-AF51-C68CCB6BAF07}"/>
    <dgm:cxn modelId="{6C61B548-EDE5-45A9-B0F4-DAEE23F3FBB0}" type="presOf" srcId="{B057323B-DFB7-4F55-BBA2-33CDA603427E}" destId="{1CB01A89-F7C0-400F-956E-32912A45681A}" srcOrd="0" destOrd="0" presId="urn:microsoft.com/office/officeart/2005/8/layout/list1"/>
    <dgm:cxn modelId="{437A4A76-CA32-4CC1-9B08-40E371F0A3FF}" type="presOf" srcId="{0F4B619A-C866-49B5-AF45-88A0390A12A4}" destId="{5329B72E-B3F5-40C9-9CD2-B931121834C2}" srcOrd="0" destOrd="6" presId="urn:microsoft.com/office/officeart/2005/8/layout/list1"/>
    <dgm:cxn modelId="{1C2C2BBD-815C-4D32-92E2-47B551570B38}" srcId="{E5A0B1A3-2ADC-44D1-AA1B-BB6F0FB55888}" destId="{4EBB10CA-6C94-435F-BE29-6F60F8CC0132}" srcOrd="4" destOrd="0" parTransId="{877438A4-92CA-4947-9291-854BE13F0E93}" sibTransId="{50857DC5-FF0F-47EF-9476-95AA7381B9D0}"/>
    <dgm:cxn modelId="{CD29FA60-64A4-42C5-815C-A9D34363EFFD}" type="presOf" srcId="{E5A0B1A3-2ADC-44D1-AA1B-BB6F0FB55888}" destId="{6C674C01-0CB8-496F-B516-5F20E1BA410A}" srcOrd="0" destOrd="0" presId="urn:microsoft.com/office/officeart/2005/8/layout/list1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BDDC58DE-1968-4FA2-9408-1EBF79BED624}" srcId="{E5A0B1A3-2ADC-44D1-AA1B-BB6F0FB55888}" destId="{94D59BEA-889B-4AAB-9F35-A1D2097FDF2E}" srcOrd="3" destOrd="0" parTransId="{71AB59B4-8147-4ED1-B7D9-D4B4BCB2E8D4}" sibTransId="{99B9C307-93FE-4F72-BC2E-DA4D4E6CF246}"/>
    <dgm:cxn modelId="{A29D52FA-BBCE-4C04-85F3-40D4619FC129}" type="presOf" srcId="{08084D26-786D-418D-875B-C09447E19AFD}" destId="{5329B72E-B3F5-40C9-9CD2-B931121834C2}" srcOrd="0" destOrd="5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A71599A3-A8F5-4117-A871-E4CA7F9720CD}" srcId="{E5A0B1A3-2ADC-44D1-AA1B-BB6F0FB55888}" destId="{0F4B619A-C866-49B5-AF45-88A0390A12A4}" srcOrd="6" destOrd="0" parTransId="{54AA6921-CDB0-4AC1-8C7B-E958D15C20B3}" sibTransId="{EF326A12-4032-4ECC-8DFD-01C43358ED05}"/>
    <dgm:cxn modelId="{8983898E-07EE-4829-874B-40ADCDFE43A9}" type="presOf" srcId="{5348968D-3EA2-4670-A19C-28329D159105}" destId="{5329B72E-B3F5-40C9-9CD2-B931121834C2}" srcOrd="0" destOrd="1" presId="urn:microsoft.com/office/officeart/2005/8/layout/list1"/>
    <dgm:cxn modelId="{6AB6D38E-0E54-4580-8930-BED303E93E5F}" srcId="{E5A0B1A3-2ADC-44D1-AA1B-BB6F0FB55888}" destId="{AFC3F7B5-0288-40BB-873A-1DDFD128190F}" srcOrd="2" destOrd="0" parTransId="{322DFC4E-6A00-47DE-82FC-B69AA8EA2364}" sibTransId="{01BFFFBE-B77E-43AD-AAAD-1B19A29789FC}"/>
    <dgm:cxn modelId="{8E0EABFF-0CA4-474D-B76B-BE896C738775}" type="presOf" srcId="{AFC3F7B5-0288-40BB-873A-1DDFD128190F}" destId="{5329B72E-B3F5-40C9-9CD2-B931121834C2}" srcOrd="0" destOrd="2" presId="urn:microsoft.com/office/officeart/2005/8/layout/list1"/>
    <dgm:cxn modelId="{F01D28A0-20E4-4D24-BFD6-F34418F169D5}" srcId="{E5A0B1A3-2ADC-44D1-AA1B-BB6F0FB55888}" destId="{08084D26-786D-418D-875B-C09447E19AFD}" srcOrd="5" destOrd="0" parTransId="{60925474-8EC7-430B-A3F7-E9D781C05082}" sibTransId="{C9735DF0-2938-4898-8C2C-E4F023ADF77D}"/>
    <dgm:cxn modelId="{91ACC04F-35C7-44D5-9046-6E2C6CC0FD89}" type="presOf" srcId="{4EBB10CA-6C94-435F-BE29-6F60F8CC0132}" destId="{5329B72E-B3F5-40C9-9CD2-B931121834C2}" srcOrd="0" destOrd="4" presId="urn:microsoft.com/office/officeart/2005/8/layout/list1"/>
    <dgm:cxn modelId="{B5A0FB25-AC6E-4292-B0D0-2CF64915166D}" type="presParOf" srcId="{1CB01A89-F7C0-400F-956E-32912A45681A}" destId="{8A3499D1-A728-428A-BD56-F80522ABFC29}" srcOrd="0" destOrd="0" presId="urn:microsoft.com/office/officeart/2005/8/layout/list1"/>
    <dgm:cxn modelId="{6EECC6DB-44A0-4802-A6B9-70CAB4D59919}" type="presParOf" srcId="{8A3499D1-A728-428A-BD56-F80522ABFC29}" destId="{6C674C01-0CB8-496F-B516-5F20E1BA410A}" srcOrd="0" destOrd="0" presId="urn:microsoft.com/office/officeart/2005/8/layout/list1"/>
    <dgm:cxn modelId="{00465BBB-D859-457B-AB16-2B9FDD4823E2}" type="presParOf" srcId="{8A3499D1-A728-428A-BD56-F80522ABFC29}" destId="{394FF3D4-D442-4210-B965-9BD86041DBA4}" srcOrd="1" destOrd="0" presId="urn:microsoft.com/office/officeart/2005/8/layout/list1"/>
    <dgm:cxn modelId="{7A62DEE8-6BA7-42BE-9807-4ABC032E0F7B}" type="presParOf" srcId="{1CB01A89-F7C0-400F-956E-32912A45681A}" destId="{06465AEE-5C4B-4431-8D04-8FFCD2553D26}" srcOrd="1" destOrd="0" presId="urn:microsoft.com/office/officeart/2005/8/layout/list1"/>
    <dgm:cxn modelId="{75809D15-DEA8-4CFA-8F8D-FC88AA2683F0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Психологическая помощь оказывается с учётом: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800" dirty="0" smtClean="0"/>
            <a:t>конкретных особенностей вашего национального общества</a:t>
          </a:r>
          <a:endParaRPr lang="ru-RU" sz="18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11DF575D-8819-48F6-85FE-DA34979F7E38}">
      <dgm:prSet custT="1"/>
      <dgm:spPr/>
      <dgm:t>
        <a:bodyPr/>
        <a:lstStyle/>
        <a:p>
          <a:r>
            <a:rPr lang="ru-RU" sz="1800" dirty="0" smtClean="0"/>
            <a:t>возможных обязанностей и рисков ваших волонтеров, а также</a:t>
          </a:r>
          <a:endParaRPr lang="ru-RU" sz="1800" dirty="0"/>
        </a:p>
      </dgm:t>
    </dgm:pt>
    <dgm:pt modelId="{CEDC1FBA-9DEE-45A7-9491-E1B9C9E77FC1}" type="parTrans" cxnId="{0AB4259C-83C8-49F7-BFEC-830E650E8949}">
      <dgm:prSet/>
      <dgm:spPr/>
      <dgm:t>
        <a:bodyPr/>
        <a:lstStyle/>
        <a:p>
          <a:endParaRPr lang="ru-RU"/>
        </a:p>
      </dgm:t>
    </dgm:pt>
    <dgm:pt modelId="{A31756B1-929A-42C3-AEE4-82CCBC1B13AE}" type="sibTrans" cxnId="{0AB4259C-83C8-49F7-BFEC-830E650E8949}">
      <dgm:prSet/>
      <dgm:spPr/>
      <dgm:t>
        <a:bodyPr/>
        <a:lstStyle/>
        <a:p>
          <a:endParaRPr lang="ru-RU"/>
        </a:p>
      </dgm:t>
    </dgm:pt>
    <dgm:pt modelId="{C16D9253-EC80-4A73-AC85-3F237E738DD3}">
      <dgm:prSet custT="1"/>
      <dgm:spPr/>
      <dgm:t>
        <a:bodyPr/>
        <a:lstStyle/>
        <a:p>
          <a:r>
            <a:rPr lang="ru-RU" sz="1800" dirty="0" smtClean="0"/>
            <a:t>принципа максимального использования ресурсов и возможностей вашего общества</a:t>
          </a:r>
          <a:endParaRPr lang="ru-RU" sz="1800" dirty="0"/>
        </a:p>
      </dgm:t>
    </dgm:pt>
    <dgm:pt modelId="{3919D045-BD3B-428D-BCAE-851B482AED67}" type="parTrans" cxnId="{1DCA0779-FE94-430E-ADF4-D6AE62EF1D7F}">
      <dgm:prSet/>
      <dgm:spPr/>
      <dgm:t>
        <a:bodyPr/>
        <a:lstStyle/>
        <a:p>
          <a:endParaRPr lang="ru-RU"/>
        </a:p>
      </dgm:t>
    </dgm:pt>
    <dgm:pt modelId="{5523100A-5B79-4172-AE3E-A18753F2FA65}" type="sibTrans" cxnId="{1DCA0779-FE94-430E-ADF4-D6AE62EF1D7F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4259C-83C8-49F7-BFEC-830E650E8949}" srcId="{E5A0B1A3-2ADC-44D1-AA1B-BB6F0FB55888}" destId="{11DF575D-8819-48F6-85FE-DA34979F7E38}" srcOrd="1" destOrd="0" parTransId="{CEDC1FBA-9DEE-45A7-9491-E1B9C9E77FC1}" sibTransId="{A31756B1-929A-42C3-AEE4-82CCBC1B13AE}"/>
    <dgm:cxn modelId="{1DCA0779-FE94-430E-ADF4-D6AE62EF1D7F}" srcId="{E5A0B1A3-2ADC-44D1-AA1B-BB6F0FB55888}" destId="{C16D9253-EC80-4A73-AC85-3F237E738DD3}" srcOrd="2" destOrd="0" parTransId="{3919D045-BD3B-428D-BCAE-851B482AED67}" sibTransId="{5523100A-5B79-4172-AE3E-A18753F2FA65}"/>
    <dgm:cxn modelId="{96BEDC34-8C8E-4A85-98FC-A34847DADF51}" type="presOf" srcId="{E5A0B1A3-2ADC-44D1-AA1B-BB6F0FB55888}" destId="{6C674C01-0CB8-496F-B516-5F20E1BA410A}" srcOrd="0" destOrd="0" presId="urn:microsoft.com/office/officeart/2005/8/layout/list1"/>
    <dgm:cxn modelId="{E04AB212-6026-432E-8093-57DA893A1354}" type="presOf" srcId="{C16D9253-EC80-4A73-AC85-3F237E738DD3}" destId="{5329B72E-B3F5-40C9-9CD2-B931121834C2}" srcOrd="0" destOrd="2" presId="urn:microsoft.com/office/officeart/2005/8/layout/list1"/>
    <dgm:cxn modelId="{BF4B30EE-2996-4186-A17F-DC54EEE185AD}" type="presOf" srcId="{11DF575D-8819-48F6-85FE-DA34979F7E38}" destId="{5329B72E-B3F5-40C9-9CD2-B931121834C2}" srcOrd="0" destOrd="1" presId="urn:microsoft.com/office/officeart/2005/8/layout/list1"/>
    <dgm:cxn modelId="{B6EB5245-5BBE-4187-805D-6810E4B62708}" type="presOf" srcId="{5AE7AEC0-0EC7-4215-B5D4-9AC6E410B9C7}" destId="{5329B72E-B3F5-40C9-9CD2-B931121834C2}" srcOrd="0" destOrd="0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EB6CC756-905B-400A-8656-648F442ACDDF}" type="presOf" srcId="{E5A0B1A3-2ADC-44D1-AA1B-BB6F0FB55888}" destId="{394FF3D4-D442-4210-B965-9BD86041DBA4}" srcOrd="1" destOrd="0" presId="urn:microsoft.com/office/officeart/2005/8/layout/list1"/>
    <dgm:cxn modelId="{A8862179-5FE6-4E26-BFAF-45D74CDADBFE}" type="presOf" srcId="{B057323B-DFB7-4F55-BBA2-33CDA603427E}" destId="{1CB01A89-F7C0-400F-956E-32912A45681A}" srcOrd="0" destOrd="0" presId="urn:microsoft.com/office/officeart/2005/8/layout/list1"/>
    <dgm:cxn modelId="{CB9DDCD4-B226-4AD4-913D-5A081E34C2E3}" type="presParOf" srcId="{1CB01A89-F7C0-400F-956E-32912A45681A}" destId="{8A3499D1-A728-428A-BD56-F80522ABFC29}" srcOrd="0" destOrd="0" presId="urn:microsoft.com/office/officeart/2005/8/layout/list1"/>
    <dgm:cxn modelId="{E56A5AA8-9211-4B60-888B-D1399FBEBF3E}" type="presParOf" srcId="{8A3499D1-A728-428A-BD56-F80522ABFC29}" destId="{6C674C01-0CB8-496F-B516-5F20E1BA410A}" srcOrd="0" destOrd="0" presId="urn:microsoft.com/office/officeart/2005/8/layout/list1"/>
    <dgm:cxn modelId="{B1594A50-7130-48FC-AB64-41CDF7A760DA}" type="presParOf" srcId="{8A3499D1-A728-428A-BD56-F80522ABFC29}" destId="{394FF3D4-D442-4210-B965-9BD86041DBA4}" srcOrd="1" destOrd="0" presId="urn:microsoft.com/office/officeart/2005/8/layout/list1"/>
    <dgm:cxn modelId="{C294D677-2A89-4DAA-82F3-AC0A1C063BB7}" type="presParOf" srcId="{1CB01A89-F7C0-400F-956E-32912A45681A}" destId="{06465AEE-5C4B-4431-8D04-8FFCD2553D26}" srcOrd="1" destOrd="0" presId="urn:microsoft.com/office/officeart/2005/8/layout/list1"/>
    <dgm:cxn modelId="{9FC4F1AA-F5C5-4650-8C17-C564758F1DB3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B2FD99-9E32-4BE7-AF4A-AF2803B314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2840F6-3E86-42E7-8A8F-3308C048339B}">
      <dgm:prSet custT="1"/>
      <dgm:spPr/>
      <dgm:t>
        <a:bodyPr/>
        <a:lstStyle/>
        <a:p>
          <a:pPr rtl="0"/>
          <a:r>
            <a:rPr lang="ru-RU" sz="1600" dirty="0" smtClean="0"/>
            <a:t>Основной критерий психологической стойкости волонтёра – его стрессоустойчивость</a:t>
          </a:r>
          <a:endParaRPr lang="ru-RU" sz="1600" dirty="0"/>
        </a:p>
      </dgm:t>
    </dgm:pt>
    <dgm:pt modelId="{5AF1B27B-6E7C-471B-A462-72E738AC685D}" type="parTrans" cxnId="{F16F25BD-8C83-484E-8AD8-2F5E5131725B}">
      <dgm:prSet/>
      <dgm:spPr/>
      <dgm:t>
        <a:bodyPr/>
        <a:lstStyle/>
        <a:p>
          <a:endParaRPr lang="ru-RU"/>
        </a:p>
      </dgm:t>
    </dgm:pt>
    <dgm:pt modelId="{5A096AC3-6598-4090-B1CF-ED0A195F6860}" type="sibTrans" cxnId="{F16F25BD-8C83-484E-8AD8-2F5E5131725B}">
      <dgm:prSet/>
      <dgm:spPr/>
      <dgm:t>
        <a:bodyPr/>
        <a:lstStyle/>
        <a:p>
          <a:endParaRPr lang="ru-RU"/>
        </a:p>
      </dgm:t>
    </dgm:pt>
    <dgm:pt modelId="{8804FDEB-6317-4BFE-AF1F-E2349B71EB3D}">
      <dgm:prSet custT="1"/>
      <dgm:spPr/>
      <dgm:t>
        <a:bodyPr/>
        <a:lstStyle/>
        <a:p>
          <a:pPr rtl="0"/>
          <a:r>
            <a:rPr lang="ru-RU" sz="1600" dirty="0" smtClean="0"/>
            <a:t>Стрессоустойчивость - способность человека справляться с трудностями, а также способность восстанавливать и поддерживать душевное спокойствие сразу после его потери</a:t>
          </a:r>
          <a:endParaRPr lang="ru-RU" sz="1600" dirty="0"/>
        </a:p>
      </dgm:t>
    </dgm:pt>
    <dgm:pt modelId="{BF393C4B-FDB7-4E68-B718-592323066A98}" type="parTrans" cxnId="{73B8D81C-AE87-442C-914A-2EE360D3291F}">
      <dgm:prSet/>
      <dgm:spPr/>
      <dgm:t>
        <a:bodyPr/>
        <a:lstStyle/>
        <a:p>
          <a:endParaRPr lang="ru-RU"/>
        </a:p>
      </dgm:t>
    </dgm:pt>
    <dgm:pt modelId="{6CFA6AF3-8FC3-4FC1-A100-F406E570884C}" type="sibTrans" cxnId="{73B8D81C-AE87-442C-914A-2EE360D3291F}">
      <dgm:prSet/>
      <dgm:spPr/>
      <dgm:t>
        <a:bodyPr/>
        <a:lstStyle/>
        <a:p>
          <a:endParaRPr lang="ru-RU"/>
        </a:p>
      </dgm:t>
    </dgm:pt>
    <dgm:pt modelId="{1CA25BD6-F90F-4680-BE39-EFFC4255069E}">
      <dgm:prSet custT="1"/>
      <dgm:spPr/>
      <dgm:t>
        <a:bodyPr/>
        <a:lstStyle/>
        <a:p>
          <a:pPr rtl="0"/>
          <a:r>
            <a:rPr lang="ru-RU" sz="1600" dirty="0" smtClean="0"/>
            <a:t>Часто эту способность описывают как умение «амортизировать» психологический удар и быстро восстанавливаться</a:t>
          </a:r>
          <a:endParaRPr lang="ru-RU" sz="1600" dirty="0"/>
        </a:p>
      </dgm:t>
    </dgm:pt>
    <dgm:pt modelId="{FA07812C-1612-4A37-AFEA-2CEE2D5F86CC}" type="parTrans" cxnId="{AB5B54E3-2219-444F-AEAE-F3E14DB7DB0A}">
      <dgm:prSet/>
      <dgm:spPr/>
      <dgm:t>
        <a:bodyPr/>
        <a:lstStyle/>
        <a:p>
          <a:endParaRPr lang="ru-RU"/>
        </a:p>
      </dgm:t>
    </dgm:pt>
    <dgm:pt modelId="{38CD5337-C9E3-45BD-B077-3627AD59C93A}" type="sibTrans" cxnId="{AB5B54E3-2219-444F-AEAE-F3E14DB7DB0A}">
      <dgm:prSet/>
      <dgm:spPr/>
      <dgm:t>
        <a:bodyPr/>
        <a:lstStyle/>
        <a:p>
          <a:endParaRPr lang="ru-RU"/>
        </a:p>
      </dgm:t>
    </dgm:pt>
    <dgm:pt modelId="{EBDCBE2A-8A90-4917-8632-512B46125BAC}">
      <dgm:prSet custT="1"/>
      <dgm:spPr/>
      <dgm:t>
        <a:bodyPr/>
        <a:lstStyle/>
        <a:p>
          <a:pPr rtl="0"/>
          <a:r>
            <a:rPr lang="ru-RU" sz="1600" dirty="0" smtClean="0"/>
            <a:t>Реакция человека на стресс (развитие психологических проблем или «амортизация» психологического удара) зависит от многих факторов, включая характер и серьезность события, личность человека, его биографию, а также наличие поддержки</a:t>
          </a:r>
          <a:endParaRPr lang="ru-RU" sz="1600" dirty="0"/>
        </a:p>
      </dgm:t>
    </dgm:pt>
    <dgm:pt modelId="{A7C4526D-9E77-4462-9C87-83F6BE6F6E18}" type="parTrans" cxnId="{EE882374-C485-4D35-8382-21088BC4E5E4}">
      <dgm:prSet/>
      <dgm:spPr/>
      <dgm:t>
        <a:bodyPr/>
        <a:lstStyle/>
        <a:p>
          <a:endParaRPr lang="ru-RU"/>
        </a:p>
      </dgm:t>
    </dgm:pt>
    <dgm:pt modelId="{55E9C83E-A5D0-4B36-9A2A-4FBD912FB65A}" type="sibTrans" cxnId="{EE882374-C485-4D35-8382-21088BC4E5E4}">
      <dgm:prSet/>
      <dgm:spPr/>
      <dgm:t>
        <a:bodyPr/>
        <a:lstStyle/>
        <a:p>
          <a:endParaRPr lang="ru-RU"/>
        </a:p>
      </dgm:t>
    </dgm:pt>
    <dgm:pt modelId="{696D49DA-8B8C-477E-98DC-BD3055FBF2E4}">
      <dgm:prSet custT="1"/>
      <dgm:spPr/>
      <dgm:t>
        <a:bodyPr/>
        <a:lstStyle/>
        <a:p>
          <a:pPr rtl="0"/>
          <a:r>
            <a:rPr lang="ru-RU" sz="1600" dirty="0" smtClean="0"/>
            <a:t>Волонтеры, ощущающие непосредственное влияние события, по которому они оказывают помощь, могут подвергаться еще большему стрессу. Вместе с тем, значительно облегчить их состояние (а также состояние всех волонтеров) могут обучение и поддержка, предоставляемая их коллегами и самой организацией</a:t>
          </a:r>
          <a:endParaRPr lang="ru-RU" sz="1600" dirty="0"/>
        </a:p>
      </dgm:t>
    </dgm:pt>
    <dgm:pt modelId="{D9CB8C18-A75E-4A7C-8053-D140EE657725}" type="parTrans" cxnId="{5F28BE8F-260E-4009-BAAD-5477AD73A290}">
      <dgm:prSet/>
      <dgm:spPr/>
      <dgm:t>
        <a:bodyPr/>
        <a:lstStyle/>
        <a:p>
          <a:endParaRPr lang="ru-RU"/>
        </a:p>
      </dgm:t>
    </dgm:pt>
    <dgm:pt modelId="{003DFC11-09CD-4BAD-B232-46DB511C25F5}" type="sibTrans" cxnId="{5F28BE8F-260E-4009-BAAD-5477AD73A290}">
      <dgm:prSet/>
      <dgm:spPr/>
      <dgm:t>
        <a:bodyPr/>
        <a:lstStyle/>
        <a:p>
          <a:endParaRPr lang="ru-RU"/>
        </a:p>
      </dgm:t>
    </dgm:pt>
    <dgm:pt modelId="{9BB05A99-5F2E-4F04-A8A2-F80D5198A414}" type="pres">
      <dgm:prSet presAssocID="{C2B2FD99-9E32-4BE7-AF4A-AF2803B314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C07F25-A639-490A-9359-36114F2903E9}" type="pres">
      <dgm:prSet presAssocID="{292840F6-3E86-42E7-8A8F-3308C048339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06DF0-6870-464B-8251-9854D62AFB05}" type="pres">
      <dgm:prSet presAssocID="{5A096AC3-6598-4090-B1CF-ED0A195F6860}" presName="spacer" presStyleCnt="0"/>
      <dgm:spPr/>
    </dgm:pt>
    <dgm:pt modelId="{5F580455-0B36-4543-8112-39FE64485958}" type="pres">
      <dgm:prSet presAssocID="{8804FDEB-6317-4BFE-AF1F-E2349B71EB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2C828-9071-4902-B1A2-7319FC984378}" type="pres">
      <dgm:prSet presAssocID="{6CFA6AF3-8FC3-4FC1-A100-F406E570884C}" presName="spacer" presStyleCnt="0"/>
      <dgm:spPr/>
    </dgm:pt>
    <dgm:pt modelId="{4ACBA391-7511-4321-A39B-CB205EFB0BC0}" type="pres">
      <dgm:prSet presAssocID="{1CA25BD6-F90F-4680-BE39-EFFC4255069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A7DDF-5D0B-44A3-AD6F-6DC498685673}" type="pres">
      <dgm:prSet presAssocID="{38CD5337-C9E3-45BD-B077-3627AD59C93A}" presName="spacer" presStyleCnt="0"/>
      <dgm:spPr/>
    </dgm:pt>
    <dgm:pt modelId="{B4E48205-5995-43C3-A6D9-1C06C8F1B96B}" type="pres">
      <dgm:prSet presAssocID="{EBDCBE2A-8A90-4917-8632-512B46125BA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1AAF6-F944-4F59-B314-7FC012C4CDF1}" type="pres">
      <dgm:prSet presAssocID="{55E9C83E-A5D0-4B36-9A2A-4FBD912FB65A}" presName="spacer" presStyleCnt="0"/>
      <dgm:spPr/>
    </dgm:pt>
    <dgm:pt modelId="{3941C961-509E-402B-859F-D8548AF16986}" type="pres">
      <dgm:prSet presAssocID="{696D49DA-8B8C-477E-98DC-BD3055FBF2E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B54E3-2219-444F-AEAE-F3E14DB7DB0A}" srcId="{C2B2FD99-9E32-4BE7-AF4A-AF2803B3146C}" destId="{1CA25BD6-F90F-4680-BE39-EFFC4255069E}" srcOrd="2" destOrd="0" parTransId="{FA07812C-1612-4A37-AFEA-2CEE2D5F86CC}" sibTransId="{38CD5337-C9E3-45BD-B077-3627AD59C93A}"/>
    <dgm:cxn modelId="{EC478D29-28C9-4F6D-B825-5C528D1CB55F}" type="presOf" srcId="{696D49DA-8B8C-477E-98DC-BD3055FBF2E4}" destId="{3941C961-509E-402B-859F-D8548AF16986}" srcOrd="0" destOrd="0" presId="urn:microsoft.com/office/officeart/2005/8/layout/vList2"/>
    <dgm:cxn modelId="{C4D3F692-EAC4-4E84-B698-DB716FAABAD4}" type="presOf" srcId="{8804FDEB-6317-4BFE-AF1F-E2349B71EB3D}" destId="{5F580455-0B36-4543-8112-39FE64485958}" srcOrd="0" destOrd="0" presId="urn:microsoft.com/office/officeart/2005/8/layout/vList2"/>
    <dgm:cxn modelId="{F16F25BD-8C83-484E-8AD8-2F5E5131725B}" srcId="{C2B2FD99-9E32-4BE7-AF4A-AF2803B3146C}" destId="{292840F6-3E86-42E7-8A8F-3308C048339B}" srcOrd="0" destOrd="0" parTransId="{5AF1B27B-6E7C-471B-A462-72E738AC685D}" sibTransId="{5A096AC3-6598-4090-B1CF-ED0A195F6860}"/>
    <dgm:cxn modelId="{73B8D81C-AE87-442C-914A-2EE360D3291F}" srcId="{C2B2FD99-9E32-4BE7-AF4A-AF2803B3146C}" destId="{8804FDEB-6317-4BFE-AF1F-E2349B71EB3D}" srcOrd="1" destOrd="0" parTransId="{BF393C4B-FDB7-4E68-B718-592323066A98}" sibTransId="{6CFA6AF3-8FC3-4FC1-A100-F406E570884C}"/>
    <dgm:cxn modelId="{EE882374-C485-4D35-8382-21088BC4E5E4}" srcId="{C2B2FD99-9E32-4BE7-AF4A-AF2803B3146C}" destId="{EBDCBE2A-8A90-4917-8632-512B46125BAC}" srcOrd="3" destOrd="0" parTransId="{A7C4526D-9E77-4462-9C87-83F6BE6F6E18}" sibTransId="{55E9C83E-A5D0-4B36-9A2A-4FBD912FB65A}"/>
    <dgm:cxn modelId="{5F28BE8F-260E-4009-BAAD-5477AD73A290}" srcId="{C2B2FD99-9E32-4BE7-AF4A-AF2803B3146C}" destId="{696D49DA-8B8C-477E-98DC-BD3055FBF2E4}" srcOrd="4" destOrd="0" parTransId="{D9CB8C18-A75E-4A7C-8053-D140EE657725}" sibTransId="{003DFC11-09CD-4BAD-B232-46DB511C25F5}"/>
    <dgm:cxn modelId="{B055DEA5-0E03-4FEA-92D5-99CA45600A50}" type="presOf" srcId="{EBDCBE2A-8A90-4917-8632-512B46125BAC}" destId="{B4E48205-5995-43C3-A6D9-1C06C8F1B96B}" srcOrd="0" destOrd="0" presId="urn:microsoft.com/office/officeart/2005/8/layout/vList2"/>
    <dgm:cxn modelId="{2F26AF2F-2076-4272-8986-A81C7EB50A99}" type="presOf" srcId="{1CA25BD6-F90F-4680-BE39-EFFC4255069E}" destId="{4ACBA391-7511-4321-A39B-CB205EFB0BC0}" srcOrd="0" destOrd="0" presId="urn:microsoft.com/office/officeart/2005/8/layout/vList2"/>
    <dgm:cxn modelId="{7064AD3B-9E86-4106-920E-73F516412ECB}" type="presOf" srcId="{292840F6-3E86-42E7-8A8F-3308C048339B}" destId="{ECC07F25-A639-490A-9359-36114F2903E9}" srcOrd="0" destOrd="0" presId="urn:microsoft.com/office/officeart/2005/8/layout/vList2"/>
    <dgm:cxn modelId="{1B95FAC5-96B4-4D3F-B551-E4D0157E799E}" type="presOf" srcId="{C2B2FD99-9E32-4BE7-AF4A-AF2803B3146C}" destId="{9BB05A99-5F2E-4F04-A8A2-F80D5198A414}" srcOrd="0" destOrd="0" presId="urn:microsoft.com/office/officeart/2005/8/layout/vList2"/>
    <dgm:cxn modelId="{4ABF4A46-2EF1-4167-9F8E-0433D5783116}" type="presParOf" srcId="{9BB05A99-5F2E-4F04-A8A2-F80D5198A414}" destId="{ECC07F25-A639-490A-9359-36114F2903E9}" srcOrd="0" destOrd="0" presId="urn:microsoft.com/office/officeart/2005/8/layout/vList2"/>
    <dgm:cxn modelId="{0A1C3837-85F7-42CD-8C70-3166E8174FBA}" type="presParOf" srcId="{9BB05A99-5F2E-4F04-A8A2-F80D5198A414}" destId="{B8506DF0-6870-464B-8251-9854D62AFB05}" srcOrd="1" destOrd="0" presId="urn:microsoft.com/office/officeart/2005/8/layout/vList2"/>
    <dgm:cxn modelId="{48F2DA39-6119-4BCD-8825-CCC7F022F77F}" type="presParOf" srcId="{9BB05A99-5F2E-4F04-A8A2-F80D5198A414}" destId="{5F580455-0B36-4543-8112-39FE64485958}" srcOrd="2" destOrd="0" presId="urn:microsoft.com/office/officeart/2005/8/layout/vList2"/>
    <dgm:cxn modelId="{E774E8B4-B970-4197-AF5E-E326498423C9}" type="presParOf" srcId="{9BB05A99-5F2E-4F04-A8A2-F80D5198A414}" destId="{6312C828-9071-4902-B1A2-7319FC984378}" srcOrd="3" destOrd="0" presId="urn:microsoft.com/office/officeart/2005/8/layout/vList2"/>
    <dgm:cxn modelId="{C7252988-5DE3-499A-983F-CFA6BAC3005A}" type="presParOf" srcId="{9BB05A99-5F2E-4F04-A8A2-F80D5198A414}" destId="{4ACBA391-7511-4321-A39B-CB205EFB0BC0}" srcOrd="4" destOrd="0" presId="urn:microsoft.com/office/officeart/2005/8/layout/vList2"/>
    <dgm:cxn modelId="{FF92AC49-2755-481E-AD0D-65A3D0E1B053}" type="presParOf" srcId="{9BB05A99-5F2E-4F04-A8A2-F80D5198A414}" destId="{537A7DDF-5D0B-44A3-AD6F-6DC498685673}" srcOrd="5" destOrd="0" presId="urn:microsoft.com/office/officeart/2005/8/layout/vList2"/>
    <dgm:cxn modelId="{672606AD-CA49-428C-AC85-38FCD75C71F3}" type="presParOf" srcId="{9BB05A99-5F2E-4F04-A8A2-F80D5198A414}" destId="{B4E48205-5995-43C3-A6D9-1C06C8F1B96B}" srcOrd="6" destOrd="0" presId="urn:microsoft.com/office/officeart/2005/8/layout/vList2"/>
    <dgm:cxn modelId="{8BF86079-425B-4088-A433-7DE0C7051A29}" type="presParOf" srcId="{9BB05A99-5F2E-4F04-A8A2-F80D5198A414}" destId="{8F81AAF6-F944-4F59-B314-7FC012C4CDF1}" srcOrd="7" destOrd="0" presId="urn:microsoft.com/office/officeart/2005/8/layout/vList2"/>
    <dgm:cxn modelId="{E5A65969-5942-4ECA-89DB-105AAAF10503}" type="presParOf" srcId="{9BB05A99-5F2E-4F04-A8A2-F80D5198A414}" destId="{3941C961-509E-402B-859F-D8548AF1698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Для стимулирования стрессоустойчивости необходимо: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600" dirty="0" smtClean="0"/>
            <a:t>поддержка необходимых условий работы с помощью политики и стратегии</a:t>
          </a:r>
          <a:endParaRPr lang="ru-RU" sz="16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550AFCC9-2FDB-4021-83C4-312F690B9760}">
      <dgm:prSet custT="1"/>
      <dgm:spPr/>
      <dgm:t>
        <a:bodyPr/>
        <a:lstStyle/>
        <a:p>
          <a:r>
            <a:rPr lang="ru-RU" sz="1600" dirty="0" smtClean="0"/>
            <a:t>предоставление консультаций и поддержки от коллег и руководителей</a:t>
          </a:r>
          <a:endParaRPr lang="ru-RU" sz="1600" dirty="0"/>
        </a:p>
      </dgm:t>
    </dgm:pt>
    <dgm:pt modelId="{10C657C2-6800-4DB6-AB7F-46AF148704D8}" type="parTrans" cxnId="{B310DE19-A908-4A88-9C74-EEC38DAB284D}">
      <dgm:prSet/>
      <dgm:spPr/>
      <dgm:t>
        <a:bodyPr/>
        <a:lstStyle/>
        <a:p>
          <a:endParaRPr lang="ru-RU"/>
        </a:p>
      </dgm:t>
    </dgm:pt>
    <dgm:pt modelId="{A7BE6636-92FA-41B4-9DDE-7C35E37F8571}" type="sibTrans" cxnId="{B310DE19-A908-4A88-9C74-EEC38DAB284D}">
      <dgm:prSet/>
      <dgm:spPr/>
      <dgm:t>
        <a:bodyPr/>
        <a:lstStyle/>
        <a:p>
          <a:endParaRPr lang="ru-RU"/>
        </a:p>
      </dgm:t>
    </dgm:pt>
    <dgm:pt modelId="{8D202F58-044A-4776-B59E-188CF6910DBF}">
      <dgm:prSet custT="1"/>
      <dgm:spPr/>
      <dgm:t>
        <a:bodyPr/>
        <a:lstStyle/>
        <a:p>
          <a:r>
            <a:rPr lang="ru-RU" sz="1600" dirty="0" smtClean="0"/>
            <a:t>создание такой корпоративной культуры, которая позволяет людям свободно обмениваться мнениями о проблемах, а также сохранять конфиденциальность полученных сведений</a:t>
          </a:r>
          <a:endParaRPr lang="ru-RU" sz="1600" dirty="0"/>
        </a:p>
      </dgm:t>
    </dgm:pt>
    <dgm:pt modelId="{39406043-24E4-487C-B4B9-F954D05CDD4A}" type="parTrans" cxnId="{CA22A6E6-52D6-449B-AF99-54A0F90A5DA4}">
      <dgm:prSet/>
      <dgm:spPr/>
      <dgm:t>
        <a:bodyPr/>
        <a:lstStyle/>
        <a:p>
          <a:endParaRPr lang="ru-RU"/>
        </a:p>
      </dgm:t>
    </dgm:pt>
    <dgm:pt modelId="{682C8A7F-820B-4AA5-88A8-5D9E48D24ADE}" type="sibTrans" cxnId="{CA22A6E6-52D6-449B-AF99-54A0F90A5DA4}">
      <dgm:prSet/>
      <dgm:spPr/>
      <dgm:t>
        <a:bodyPr/>
        <a:lstStyle/>
        <a:p>
          <a:endParaRPr lang="ru-RU"/>
        </a:p>
      </dgm:t>
    </dgm:pt>
    <dgm:pt modelId="{E590F374-DB43-4D9A-A0CB-9AE9D967B75B}">
      <dgm:prSet custT="1"/>
      <dgm:spPr/>
      <dgm:t>
        <a:bodyPr/>
        <a:lstStyle/>
        <a:p>
          <a:r>
            <a:rPr lang="ru-RU" sz="1600" dirty="0" smtClean="0"/>
            <a:t>регулярное проведение собраний участием всех волонтеров и/или сотрудников</a:t>
          </a:r>
          <a:endParaRPr lang="ru-RU" sz="1600" dirty="0"/>
        </a:p>
      </dgm:t>
    </dgm:pt>
    <dgm:pt modelId="{78F53C91-9F8C-4530-B006-037CD6AB7E4B}" type="parTrans" cxnId="{59D8FF8B-EBC4-4519-8B7E-883567E0FB57}">
      <dgm:prSet/>
      <dgm:spPr/>
      <dgm:t>
        <a:bodyPr/>
        <a:lstStyle/>
        <a:p>
          <a:endParaRPr lang="ru-RU"/>
        </a:p>
      </dgm:t>
    </dgm:pt>
    <dgm:pt modelId="{41925B6F-5450-4DE9-8030-D292EBCB7DFD}" type="sibTrans" cxnId="{59D8FF8B-EBC4-4519-8B7E-883567E0FB57}">
      <dgm:prSet/>
      <dgm:spPr/>
      <dgm:t>
        <a:bodyPr/>
        <a:lstStyle/>
        <a:p>
          <a:endParaRPr lang="ru-RU"/>
        </a:p>
      </dgm:t>
    </dgm:pt>
    <dgm:pt modelId="{CC34AF80-134B-40C9-8357-61C945298CAE}">
      <dgm:prSet custT="1"/>
      <dgm:spPr/>
      <dgm:t>
        <a:bodyPr/>
        <a:lstStyle/>
        <a:p>
          <a:r>
            <a:rPr lang="ru-RU" sz="1600" dirty="0" smtClean="0"/>
            <a:t>стимулирование ощущения единения, командного духа</a:t>
          </a:r>
          <a:endParaRPr lang="ru-RU" sz="1600" dirty="0"/>
        </a:p>
      </dgm:t>
    </dgm:pt>
    <dgm:pt modelId="{31F00EBD-BADE-4379-8B97-C4747017BC2A}" type="parTrans" cxnId="{828A309A-232C-4CD7-9A46-19B80DA0C44C}">
      <dgm:prSet/>
      <dgm:spPr/>
      <dgm:t>
        <a:bodyPr/>
        <a:lstStyle/>
        <a:p>
          <a:endParaRPr lang="ru-RU"/>
        </a:p>
      </dgm:t>
    </dgm:pt>
    <dgm:pt modelId="{1ED15758-053C-42EC-BEFB-0F083FF267D4}" type="sibTrans" cxnId="{828A309A-232C-4CD7-9A46-19B80DA0C44C}">
      <dgm:prSet/>
      <dgm:spPr/>
      <dgm:t>
        <a:bodyPr/>
        <a:lstStyle/>
        <a:p>
          <a:endParaRPr lang="ru-RU"/>
        </a:p>
      </dgm:t>
    </dgm:pt>
    <dgm:pt modelId="{ABAF6843-8B8E-412B-8AED-77A2B6B152CE}">
      <dgm:prSet custT="1"/>
      <dgm:spPr/>
      <dgm:t>
        <a:bodyPr/>
        <a:lstStyle/>
        <a:p>
          <a:r>
            <a:rPr lang="ru-RU" sz="1600" dirty="0" smtClean="0"/>
            <a:t>развитие такой рабочей атмосферы, при которой собраться вместе после важного события считается нормой (например, создание системы оказания поддержки от коллег)</a:t>
          </a:r>
          <a:endParaRPr lang="ru-RU" sz="1600" dirty="0"/>
        </a:p>
      </dgm:t>
    </dgm:pt>
    <dgm:pt modelId="{54FB2B1E-2D1E-4F61-9AFE-E6683D7E039F}" type="parTrans" cxnId="{02107426-56C3-4A6E-BF8E-B68FBF0CC280}">
      <dgm:prSet/>
      <dgm:spPr/>
      <dgm:t>
        <a:bodyPr/>
        <a:lstStyle/>
        <a:p>
          <a:endParaRPr lang="ru-RU"/>
        </a:p>
      </dgm:t>
    </dgm:pt>
    <dgm:pt modelId="{E52FC51B-3EF3-47B1-92D3-58D6FD0798EF}" type="sibTrans" cxnId="{02107426-56C3-4A6E-BF8E-B68FBF0CC280}">
      <dgm:prSet/>
      <dgm:spPr/>
      <dgm:t>
        <a:bodyPr/>
        <a:lstStyle/>
        <a:p>
          <a:endParaRPr lang="ru-RU"/>
        </a:p>
      </dgm:t>
    </dgm:pt>
    <dgm:pt modelId="{1F2DD153-41EC-46F6-9233-95A6B51FA6B8}">
      <dgm:prSet custT="1"/>
      <dgm:spPr/>
      <dgm:t>
        <a:bodyPr/>
        <a:lstStyle/>
        <a:p>
          <a:r>
            <a:rPr lang="ru-RU" sz="1600" dirty="0" smtClean="0"/>
            <a:t>уважение труда волонтеров</a:t>
          </a:r>
          <a:endParaRPr lang="ru-RU" sz="1600" dirty="0"/>
        </a:p>
      </dgm:t>
    </dgm:pt>
    <dgm:pt modelId="{96B114DD-D624-4125-A3FC-7F715879FEAF}" type="parTrans" cxnId="{461E24F2-88CF-4CD8-A9C3-18E7404BEE89}">
      <dgm:prSet/>
      <dgm:spPr/>
      <dgm:t>
        <a:bodyPr/>
        <a:lstStyle/>
        <a:p>
          <a:endParaRPr lang="ru-RU"/>
        </a:p>
      </dgm:t>
    </dgm:pt>
    <dgm:pt modelId="{0E121EB5-15AC-446F-BA1A-21DCF80C3573}" type="sibTrans" cxnId="{461E24F2-88CF-4CD8-A9C3-18E7404BEE89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10DE19-A908-4A88-9C74-EEC38DAB284D}" srcId="{E5A0B1A3-2ADC-44D1-AA1B-BB6F0FB55888}" destId="{550AFCC9-2FDB-4021-83C4-312F690B9760}" srcOrd="1" destOrd="0" parTransId="{10C657C2-6800-4DB6-AB7F-46AF148704D8}" sibTransId="{A7BE6636-92FA-41B4-9DDE-7C35E37F8571}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04012D7C-8D57-4310-AD59-B1144BB2BE52}" type="presOf" srcId="{E5A0B1A3-2ADC-44D1-AA1B-BB6F0FB55888}" destId="{394FF3D4-D442-4210-B965-9BD86041DBA4}" srcOrd="1" destOrd="0" presId="urn:microsoft.com/office/officeart/2005/8/layout/list1"/>
    <dgm:cxn modelId="{59D8FF8B-EBC4-4519-8B7E-883567E0FB57}" srcId="{E5A0B1A3-2ADC-44D1-AA1B-BB6F0FB55888}" destId="{E590F374-DB43-4D9A-A0CB-9AE9D967B75B}" srcOrd="3" destOrd="0" parTransId="{78F53C91-9F8C-4530-B006-037CD6AB7E4B}" sibTransId="{41925B6F-5450-4DE9-8030-D292EBCB7DFD}"/>
    <dgm:cxn modelId="{5AC688FA-F1A6-415A-94B3-AC15280BB69C}" type="presOf" srcId="{ABAF6843-8B8E-412B-8AED-77A2B6B152CE}" destId="{5329B72E-B3F5-40C9-9CD2-B931121834C2}" srcOrd="0" destOrd="5" presId="urn:microsoft.com/office/officeart/2005/8/layout/list1"/>
    <dgm:cxn modelId="{D671E286-61E4-432F-92A1-26D1EBB36698}" type="presOf" srcId="{CC34AF80-134B-40C9-8357-61C945298CAE}" destId="{5329B72E-B3F5-40C9-9CD2-B931121834C2}" srcOrd="0" destOrd="4" presId="urn:microsoft.com/office/officeart/2005/8/layout/list1"/>
    <dgm:cxn modelId="{2C5FD5F1-9F57-4F1E-A5B6-32315AB3161C}" type="presOf" srcId="{E590F374-DB43-4D9A-A0CB-9AE9D967B75B}" destId="{5329B72E-B3F5-40C9-9CD2-B931121834C2}" srcOrd="0" destOrd="3" presId="urn:microsoft.com/office/officeart/2005/8/layout/list1"/>
    <dgm:cxn modelId="{461E24F2-88CF-4CD8-A9C3-18E7404BEE89}" srcId="{E5A0B1A3-2ADC-44D1-AA1B-BB6F0FB55888}" destId="{1F2DD153-41EC-46F6-9233-95A6B51FA6B8}" srcOrd="6" destOrd="0" parTransId="{96B114DD-D624-4125-A3FC-7F715879FEAF}" sibTransId="{0E121EB5-15AC-446F-BA1A-21DCF80C3573}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828A309A-232C-4CD7-9A46-19B80DA0C44C}" srcId="{E5A0B1A3-2ADC-44D1-AA1B-BB6F0FB55888}" destId="{CC34AF80-134B-40C9-8357-61C945298CAE}" srcOrd="4" destOrd="0" parTransId="{31F00EBD-BADE-4379-8B97-C4747017BC2A}" sibTransId="{1ED15758-053C-42EC-BEFB-0F083FF267D4}"/>
    <dgm:cxn modelId="{C9290761-5FBF-473E-A824-49FBDC727D89}" type="presOf" srcId="{550AFCC9-2FDB-4021-83C4-312F690B9760}" destId="{5329B72E-B3F5-40C9-9CD2-B931121834C2}" srcOrd="0" destOrd="1" presId="urn:microsoft.com/office/officeart/2005/8/layout/list1"/>
    <dgm:cxn modelId="{9488A68C-6824-4489-9B4A-5AC382DCD0DE}" type="presOf" srcId="{B057323B-DFB7-4F55-BBA2-33CDA603427E}" destId="{1CB01A89-F7C0-400F-956E-32912A45681A}" srcOrd="0" destOrd="0" presId="urn:microsoft.com/office/officeart/2005/8/layout/list1"/>
    <dgm:cxn modelId="{CA22A6E6-52D6-449B-AF99-54A0F90A5DA4}" srcId="{E5A0B1A3-2ADC-44D1-AA1B-BB6F0FB55888}" destId="{8D202F58-044A-4776-B59E-188CF6910DBF}" srcOrd="2" destOrd="0" parTransId="{39406043-24E4-487C-B4B9-F954D05CDD4A}" sibTransId="{682C8A7F-820B-4AA5-88A8-5D9E48D24ADE}"/>
    <dgm:cxn modelId="{DC66490D-8970-46D3-A45C-F240C84062F0}" type="presOf" srcId="{1F2DD153-41EC-46F6-9233-95A6B51FA6B8}" destId="{5329B72E-B3F5-40C9-9CD2-B931121834C2}" srcOrd="0" destOrd="6" presId="urn:microsoft.com/office/officeart/2005/8/layout/list1"/>
    <dgm:cxn modelId="{C68E53E2-1D68-4B4C-AF4D-57A4986C1FE5}" type="presOf" srcId="{5AE7AEC0-0EC7-4215-B5D4-9AC6E410B9C7}" destId="{5329B72E-B3F5-40C9-9CD2-B931121834C2}" srcOrd="0" destOrd="0" presId="urn:microsoft.com/office/officeart/2005/8/layout/list1"/>
    <dgm:cxn modelId="{593BDC0B-3B23-4E13-89DC-0F580C0E09F0}" type="presOf" srcId="{E5A0B1A3-2ADC-44D1-AA1B-BB6F0FB55888}" destId="{6C674C01-0CB8-496F-B516-5F20E1BA410A}" srcOrd="0" destOrd="0" presId="urn:microsoft.com/office/officeart/2005/8/layout/list1"/>
    <dgm:cxn modelId="{A06DDC4C-E7E1-4C91-9135-ED329540935D}" type="presOf" srcId="{8D202F58-044A-4776-B59E-188CF6910DBF}" destId="{5329B72E-B3F5-40C9-9CD2-B931121834C2}" srcOrd="0" destOrd="2" presId="urn:microsoft.com/office/officeart/2005/8/layout/list1"/>
    <dgm:cxn modelId="{02107426-56C3-4A6E-BF8E-B68FBF0CC280}" srcId="{E5A0B1A3-2ADC-44D1-AA1B-BB6F0FB55888}" destId="{ABAF6843-8B8E-412B-8AED-77A2B6B152CE}" srcOrd="5" destOrd="0" parTransId="{54FB2B1E-2D1E-4F61-9AFE-E6683D7E039F}" sibTransId="{E52FC51B-3EF3-47B1-92D3-58D6FD0798EF}"/>
    <dgm:cxn modelId="{69EBFA2C-867E-4867-B9D6-7FD1C2C6DF73}" type="presParOf" srcId="{1CB01A89-F7C0-400F-956E-32912A45681A}" destId="{8A3499D1-A728-428A-BD56-F80522ABFC29}" srcOrd="0" destOrd="0" presId="urn:microsoft.com/office/officeart/2005/8/layout/list1"/>
    <dgm:cxn modelId="{00AC0000-136E-4136-A2D9-22160D94E236}" type="presParOf" srcId="{8A3499D1-A728-428A-BD56-F80522ABFC29}" destId="{6C674C01-0CB8-496F-B516-5F20E1BA410A}" srcOrd="0" destOrd="0" presId="urn:microsoft.com/office/officeart/2005/8/layout/list1"/>
    <dgm:cxn modelId="{F1F72CD1-0CC0-4705-BD9C-A113A72B44F5}" type="presParOf" srcId="{8A3499D1-A728-428A-BD56-F80522ABFC29}" destId="{394FF3D4-D442-4210-B965-9BD86041DBA4}" srcOrd="1" destOrd="0" presId="urn:microsoft.com/office/officeart/2005/8/layout/list1"/>
    <dgm:cxn modelId="{F9D5E049-FC3D-45D0-8CD3-23AA0F886A31}" type="presParOf" srcId="{1CB01A89-F7C0-400F-956E-32912A45681A}" destId="{06465AEE-5C4B-4431-8D04-8FFCD2553D26}" srcOrd="1" destOrd="0" presId="urn:microsoft.com/office/officeart/2005/8/layout/list1"/>
    <dgm:cxn modelId="{3B113242-F5F5-409A-BCB7-A1DECE0C65B2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C8CB01-E009-4E09-AD6D-F21D44AE66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9AC91-E135-49B2-B513-A9B12CF1E809}">
      <dgm:prSet/>
      <dgm:spPr/>
      <dgm:t>
        <a:bodyPr/>
        <a:lstStyle/>
        <a:p>
          <a:pPr rtl="0"/>
          <a:r>
            <a:rPr lang="ru-RU" dirty="0" smtClean="0"/>
            <a:t>Один из способов увеличить стрессоустойчивость волонтеров и групп реагирования - обеспечить такую ситуацию, когда каждый понимает, что его ждет во время волонтёрской деятельности и как это отразится на его моральном состоянии</a:t>
          </a:r>
          <a:endParaRPr lang="ru-RU" dirty="0"/>
        </a:p>
      </dgm:t>
    </dgm:pt>
    <dgm:pt modelId="{2F64DD46-7E88-4562-8544-F344AC050565}" type="parTrans" cxnId="{2CB3A942-6498-44BA-BBFB-AC04738F79AF}">
      <dgm:prSet/>
      <dgm:spPr/>
      <dgm:t>
        <a:bodyPr/>
        <a:lstStyle/>
        <a:p>
          <a:endParaRPr lang="ru-RU"/>
        </a:p>
      </dgm:t>
    </dgm:pt>
    <dgm:pt modelId="{7296E164-EF4D-410C-B1D0-F2CC38184586}" type="sibTrans" cxnId="{2CB3A942-6498-44BA-BBFB-AC04738F79AF}">
      <dgm:prSet/>
      <dgm:spPr/>
      <dgm:t>
        <a:bodyPr/>
        <a:lstStyle/>
        <a:p>
          <a:endParaRPr lang="ru-RU"/>
        </a:p>
      </dgm:t>
    </dgm:pt>
    <dgm:pt modelId="{18101672-5326-4FE5-B254-0F2894ED6528}">
      <dgm:prSet/>
      <dgm:spPr/>
      <dgm:t>
        <a:bodyPr/>
        <a:lstStyle/>
        <a:p>
          <a:pPr rtl="0"/>
          <a:r>
            <a:rPr lang="ru-RU" dirty="0" smtClean="0"/>
            <a:t>В случае если, например, руководитель не понимает важности поддержки тех сотрудников и волонтеров, которые во</a:t>
          </a:r>
          <a:r>
            <a:rPr lang="en-US" dirty="0" smtClean="0"/>
            <a:t> </a:t>
          </a:r>
          <a:r>
            <a:rPr lang="ru-RU" dirty="0" smtClean="0"/>
            <a:t>время работы сталкиваются с проблемами, говорить о наличии комфортной и необходимой рабочей атмосферы для группы не приходится</a:t>
          </a:r>
          <a:endParaRPr lang="ru-RU" dirty="0"/>
        </a:p>
      </dgm:t>
    </dgm:pt>
    <dgm:pt modelId="{0A15E4CE-2DE8-4DEA-B243-002603717662}" type="parTrans" cxnId="{9E40E128-5674-472C-9E1A-6630D23E65A6}">
      <dgm:prSet/>
      <dgm:spPr/>
      <dgm:t>
        <a:bodyPr/>
        <a:lstStyle/>
        <a:p>
          <a:endParaRPr lang="ru-RU"/>
        </a:p>
      </dgm:t>
    </dgm:pt>
    <dgm:pt modelId="{CC0810D1-9A64-4605-A54E-9CE27677061D}" type="sibTrans" cxnId="{9E40E128-5674-472C-9E1A-6630D23E65A6}">
      <dgm:prSet/>
      <dgm:spPr/>
      <dgm:t>
        <a:bodyPr/>
        <a:lstStyle/>
        <a:p>
          <a:endParaRPr lang="ru-RU"/>
        </a:p>
      </dgm:t>
    </dgm:pt>
    <dgm:pt modelId="{9183F431-D38D-464B-A6E2-148EC5600AB7}">
      <dgm:prSet/>
      <dgm:spPr/>
      <dgm:t>
        <a:bodyPr/>
        <a:lstStyle/>
        <a:p>
          <a:pPr rtl="0"/>
          <a:r>
            <a:rPr lang="ru-RU" dirty="0" smtClean="0"/>
            <a:t>Система оказания поддержки в результате исчезает, что негативно влияет на всю группу</a:t>
          </a:r>
          <a:endParaRPr lang="ru-RU" dirty="0"/>
        </a:p>
      </dgm:t>
    </dgm:pt>
    <dgm:pt modelId="{28F0109F-2E4C-4EF8-A431-97AA5551B735}" type="parTrans" cxnId="{E84FB73B-1EB1-41ED-99E7-93188F0235D1}">
      <dgm:prSet/>
      <dgm:spPr/>
      <dgm:t>
        <a:bodyPr/>
        <a:lstStyle/>
        <a:p>
          <a:endParaRPr lang="ru-RU"/>
        </a:p>
      </dgm:t>
    </dgm:pt>
    <dgm:pt modelId="{E6151015-7128-4AEF-8D31-7BCD3AE8541E}" type="sibTrans" cxnId="{E84FB73B-1EB1-41ED-99E7-93188F0235D1}">
      <dgm:prSet/>
      <dgm:spPr/>
      <dgm:t>
        <a:bodyPr/>
        <a:lstStyle/>
        <a:p>
          <a:endParaRPr lang="ru-RU"/>
        </a:p>
      </dgm:t>
    </dgm:pt>
    <dgm:pt modelId="{348F7953-1560-4D80-8232-F6C3012E23E8}" type="pres">
      <dgm:prSet presAssocID="{36C8CB01-E009-4E09-AD6D-F21D44AE66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2EC121-266E-48BE-904E-A88B3C99A43B}" type="pres">
      <dgm:prSet presAssocID="{3039AC91-E135-49B2-B513-A9B12CF1E8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C05CC-B240-4D52-9E72-6540BC389986}" type="pres">
      <dgm:prSet presAssocID="{7296E164-EF4D-410C-B1D0-F2CC38184586}" presName="spacer" presStyleCnt="0"/>
      <dgm:spPr/>
    </dgm:pt>
    <dgm:pt modelId="{EDB98149-0C6E-4F73-8109-6CF925785C9F}" type="pres">
      <dgm:prSet presAssocID="{18101672-5326-4FE5-B254-0F2894ED65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D5759-6575-4A05-B166-731346DBF73D}" type="pres">
      <dgm:prSet presAssocID="{CC0810D1-9A64-4605-A54E-9CE27677061D}" presName="spacer" presStyleCnt="0"/>
      <dgm:spPr/>
    </dgm:pt>
    <dgm:pt modelId="{77410D15-0765-44BF-A750-8240783BDB06}" type="pres">
      <dgm:prSet presAssocID="{9183F431-D38D-464B-A6E2-148EC5600A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D07A5-6514-4510-91F0-78FC9A74E9DE}" type="presOf" srcId="{36C8CB01-E009-4E09-AD6D-F21D44AE66AB}" destId="{348F7953-1560-4D80-8232-F6C3012E23E8}" srcOrd="0" destOrd="0" presId="urn:microsoft.com/office/officeart/2005/8/layout/vList2"/>
    <dgm:cxn modelId="{9E40E128-5674-472C-9E1A-6630D23E65A6}" srcId="{36C8CB01-E009-4E09-AD6D-F21D44AE66AB}" destId="{18101672-5326-4FE5-B254-0F2894ED6528}" srcOrd="1" destOrd="0" parTransId="{0A15E4CE-2DE8-4DEA-B243-002603717662}" sibTransId="{CC0810D1-9A64-4605-A54E-9CE27677061D}"/>
    <dgm:cxn modelId="{0D7617F9-4AFA-4869-83A8-1352549ADD1C}" type="presOf" srcId="{9183F431-D38D-464B-A6E2-148EC5600AB7}" destId="{77410D15-0765-44BF-A750-8240783BDB06}" srcOrd="0" destOrd="0" presId="urn:microsoft.com/office/officeart/2005/8/layout/vList2"/>
    <dgm:cxn modelId="{2CB3A942-6498-44BA-BBFB-AC04738F79AF}" srcId="{36C8CB01-E009-4E09-AD6D-F21D44AE66AB}" destId="{3039AC91-E135-49B2-B513-A9B12CF1E809}" srcOrd="0" destOrd="0" parTransId="{2F64DD46-7E88-4562-8544-F344AC050565}" sibTransId="{7296E164-EF4D-410C-B1D0-F2CC38184586}"/>
    <dgm:cxn modelId="{E84FB73B-1EB1-41ED-99E7-93188F0235D1}" srcId="{36C8CB01-E009-4E09-AD6D-F21D44AE66AB}" destId="{9183F431-D38D-464B-A6E2-148EC5600AB7}" srcOrd="2" destOrd="0" parTransId="{28F0109F-2E4C-4EF8-A431-97AA5551B735}" sibTransId="{E6151015-7128-4AEF-8D31-7BCD3AE8541E}"/>
    <dgm:cxn modelId="{DD2A8FCE-FBC3-42FC-81A7-33325314F3DD}" type="presOf" srcId="{3039AC91-E135-49B2-B513-A9B12CF1E809}" destId="{282EC121-266E-48BE-904E-A88B3C99A43B}" srcOrd="0" destOrd="0" presId="urn:microsoft.com/office/officeart/2005/8/layout/vList2"/>
    <dgm:cxn modelId="{C3310A64-33AF-4219-9C55-FC04381B4235}" type="presOf" srcId="{18101672-5326-4FE5-B254-0F2894ED6528}" destId="{EDB98149-0C6E-4F73-8109-6CF925785C9F}" srcOrd="0" destOrd="0" presId="urn:microsoft.com/office/officeart/2005/8/layout/vList2"/>
    <dgm:cxn modelId="{38D3DB6D-698B-4232-86C5-462794019E05}" type="presParOf" srcId="{348F7953-1560-4D80-8232-F6C3012E23E8}" destId="{282EC121-266E-48BE-904E-A88B3C99A43B}" srcOrd="0" destOrd="0" presId="urn:microsoft.com/office/officeart/2005/8/layout/vList2"/>
    <dgm:cxn modelId="{FD5AFDD8-F127-4CB2-A6A4-9D6C86FAB13B}" type="presParOf" srcId="{348F7953-1560-4D80-8232-F6C3012E23E8}" destId="{24DC05CC-B240-4D52-9E72-6540BC389986}" srcOrd="1" destOrd="0" presId="urn:microsoft.com/office/officeart/2005/8/layout/vList2"/>
    <dgm:cxn modelId="{DF43521E-7B0F-4CD6-A743-CD6B6535F064}" type="presParOf" srcId="{348F7953-1560-4D80-8232-F6C3012E23E8}" destId="{EDB98149-0C6E-4F73-8109-6CF925785C9F}" srcOrd="2" destOrd="0" presId="urn:microsoft.com/office/officeart/2005/8/layout/vList2"/>
    <dgm:cxn modelId="{74FE54DC-1728-4036-8980-7A444F7526C7}" type="presParOf" srcId="{348F7953-1560-4D80-8232-F6C3012E23E8}" destId="{D50D5759-6575-4A05-B166-731346DBF73D}" srcOrd="3" destOrd="0" presId="urn:microsoft.com/office/officeart/2005/8/layout/vList2"/>
    <dgm:cxn modelId="{75D58873-E240-4A3F-AA46-6ED1B25C065A}" type="presParOf" srcId="{348F7953-1560-4D80-8232-F6C3012E23E8}" destId="{77410D15-0765-44BF-A750-8240783BDB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/>
            <a:t>Для недопущения психологических рисков, каждый человек, вовлеченный в работу, должен:</a:t>
          </a:r>
          <a:endParaRPr lang="uk-UA" sz="18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5AE7AEC0-0EC7-4215-B5D4-9AC6E410B9C7}">
      <dgm:prSet custT="1"/>
      <dgm:spPr>
        <a:noFill/>
      </dgm:spPr>
      <dgm:t>
        <a:bodyPr/>
        <a:lstStyle/>
        <a:p>
          <a:r>
            <a:rPr lang="ru-RU" sz="1800" dirty="0" smtClean="0"/>
            <a:t>иметь представление о границах личного пространства других лиц</a:t>
          </a:r>
          <a:endParaRPr lang="ru-RU" sz="1800" dirty="0"/>
        </a:p>
      </dgm:t>
    </dgm:pt>
    <dgm:pt modelId="{64A204E7-15E5-435C-9324-86C60D8DB1D1}" type="parTrans" cxnId="{10A30260-7A6E-4450-97AA-662368F4A3B9}">
      <dgm:prSet/>
      <dgm:spPr/>
      <dgm:t>
        <a:bodyPr/>
        <a:lstStyle/>
        <a:p>
          <a:endParaRPr lang="ru-RU"/>
        </a:p>
      </dgm:t>
    </dgm:pt>
    <dgm:pt modelId="{3DF69C36-F597-4D93-8BC0-0D0C92EE5A83}" type="sibTrans" cxnId="{10A30260-7A6E-4450-97AA-662368F4A3B9}">
      <dgm:prSet/>
      <dgm:spPr/>
      <dgm:t>
        <a:bodyPr/>
        <a:lstStyle/>
        <a:p>
          <a:endParaRPr lang="ru-RU"/>
        </a:p>
      </dgm:t>
    </dgm:pt>
    <dgm:pt modelId="{362FBF2E-4F43-483D-959E-F6C1DB73CE97}">
      <dgm:prSet custT="1"/>
      <dgm:spPr/>
      <dgm:t>
        <a:bodyPr/>
        <a:lstStyle/>
        <a:p>
          <a:r>
            <a:rPr lang="ru-RU" sz="1800" dirty="0" smtClean="0"/>
            <a:t>не нарушать границы личного пространства других лиц</a:t>
          </a:r>
          <a:endParaRPr lang="ru-RU" sz="1800" dirty="0"/>
        </a:p>
      </dgm:t>
    </dgm:pt>
    <dgm:pt modelId="{4E2919AB-7E5C-44BD-9F74-DB3601F0308D}" type="parTrans" cxnId="{894F668B-BD3C-4A74-B906-74B7DD5AEA27}">
      <dgm:prSet/>
      <dgm:spPr/>
      <dgm:t>
        <a:bodyPr/>
        <a:lstStyle/>
        <a:p>
          <a:endParaRPr lang="ru-RU"/>
        </a:p>
      </dgm:t>
    </dgm:pt>
    <dgm:pt modelId="{9F49EF6C-4947-4A60-9E79-86EF9EE388D4}" type="sibTrans" cxnId="{894F668B-BD3C-4A74-B906-74B7DD5AEA27}">
      <dgm:prSet/>
      <dgm:spPr/>
      <dgm:t>
        <a:bodyPr/>
        <a:lstStyle/>
        <a:p>
          <a:endParaRPr lang="ru-RU"/>
        </a:p>
      </dgm:t>
    </dgm:pt>
    <dgm:pt modelId="{A32CDA8B-CCAE-4F83-BD91-2B5B09DCCF47}">
      <dgm:prSet custT="1"/>
      <dgm:spPr/>
      <dgm:t>
        <a:bodyPr/>
        <a:lstStyle/>
        <a:p>
          <a:r>
            <a:rPr lang="ru-RU" sz="1800" dirty="0" smtClean="0"/>
            <a:t>с уважением относиться к коллегам</a:t>
          </a:r>
          <a:endParaRPr lang="ru-RU" sz="1800" dirty="0"/>
        </a:p>
      </dgm:t>
    </dgm:pt>
    <dgm:pt modelId="{7E3CD9D6-BB16-4A7B-8011-47B65F7EBE78}" type="parTrans" cxnId="{67D52D06-7E0E-432D-A0C5-AB45E4D9DA83}">
      <dgm:prSet/>
      <dgm:spPr/>
      <dgm:t>
        <a:bodyPr/>
        <a:lstStyle/>
        <a:p>
          <a:endParaRPr lang="ru-RU"/>
        </a:p>
      </dgm:t>
    </dgm:pt>
    <dgm:pt modelId="{CD318479-C4FF-415A-86DD-59D6B847CB17}" type="sibTrans" cxnId="{67D52D06-7E0E-432D-A0C5-AB45E4D9DA83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 custScaleY="9024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D52D06-7E0E-432D-A0C5-AB45E4D9DA83}" srcId="{E5A0B1A3-2ADC-44D1-AA1B-BB6F0FB55888}" destId="{A32CDA8B-CCAE-4F83-BD91-2B5B09DCCF47}" srcOrd="2" destOrd="0" parTransId="{7E3CD9D6-BB16-4A7B-8011-47B65F7EBE78}" sibTransId="{CD318479-C4FF-415A-86DD-59D6B847CB17}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D383D8D4-BFD1-4A24-A437-9E196291C6B4}" type="presOf" srcId="{362FBF2E-4F43-483D-959E-F6C1DB73CE97}" destId="{5329B72E-B3F5-40C9-9CD2-B931121834C2}" srcOrd="0" destOrd="1" presId="urn:microsoft.com/office/officeart/2005/8/layout/list1"/>
    <dgm:cxn modelId="{10A30260-7A6E-4450-97AA-662368F4A3B9}" srcId="{E5A0B1A3-2ADC-44D1-AA1B-BB6F0FB55888}" destId="{5AE7AEC0-0EC7-4215-B5D4-9AC6E410B9C7}" srcOrd="0" destOrd="0" parTransId="{64A204E7-15E5-435C-9324-86C60D8DB1D1}" sibTransId="{3DF69C36-F597-4D93-8BC0-0D0C92EE5A83}"/>
    <dgm:cxn modelId="{D9300FEB-9720-4D0F-843D-30BC6E60C7FC}" type="presOf" srcId="{A32CDA8B-CCAE-4F83-BD91-2B5B09DCCF47}" destId="{5329B72E-B3F5-40C9-9CD2-B931121834C2}" srcOrd="0" destOrd="2" presId="urn:microsoft.com/office/officeart/2005/8/layout/list1"/>
    <dgm:cxn modelId="{B770E5F1-02B2-44BB-ACF9-6E7A4CEDFECE}" type="presOf" srcId="{5AE7AEC0-0EC7-4215-B5D4-9AC6E410B9C7}" destId="{5329B72E-B3F5-40C9-9CD2-B931121834C2}" srcOrd="0" destOrd="0" presId="urn:microsoft.com/office/officeart/2005/8/layout/list1"/>
    <dgm:cxn modelId="{1723F20A-AE62-4B28-B9E2-6FBA8C7A335F}" type="presOf" srcId="{E5A0B1A3-2ADC-44D1-AA1B-BB6F0FB55888}" destId="{6C674C01-0CB8-496F-B516-5F20E1BA410A}" srcOrd="0" destOrd="0" presId="urn:microsoft.com/office/officeart/2005/8/layout/list1"/>
    <dgm:cxn modelId="{894F668B-BD3C-4A74-B906-74B7DD5AEA27}" srcId="{E5A0B1A3-2ADC-44D1-AA1B-BB6F0FB55888}" destId="{362FBF2E-4F43-483D-959E-F6C1DB73CE97}" srcOrd="1" destOrd="0" parTransId="{4E2919AB-7E5C-44BD-9F74-DB3601F0308D}" sibTransId="{9F49EF6C-4947-4A60-9E79-86EF9EE388D4}"/>
    <dgm:cxn modelId="{AE7BE599-BE8C-4AD4-9256-18297C118FD7}" type="presOf" srcId="{E5A0B1A3-2ADC-44D1-AA1B-BB6F0FB55888}" destId="{394FF3D4-D442-4210-B965-9BD86041DBA4}" srcOrd="1" destOrd="0" presId="urn:microsoft.com/office/officeart/2005/8/layout/list1"/>
    <dgm:cxn modelId="{7C5C92D1-CEE4-4302-B4CD-23753F73B757}" type="presOf" srcId="{B057323B-DFB7-4F55-BBA2-33CDA603427E}" destId="{1CB01A89-F7C0-400F-956E-32912A45681A}" srcOrd="0" destOrd="0" presId="urn:microsoft.com/office/officeart/2005/8/layout/list1"/>
    <dgm:cxn modelId="{26EDA5A1-17FC-4E14-834F-6E2BEB2D7377}" type="presParOf" srcId="{1CB01A89-F7C0-400F-956E-32912A45681A}" destId="{8A3499D1-A728-428A-BD56-F80522ABFC29}" srcOrd="0" destOrd="0" presId="urn:microsoft.com/office/officeart/2005/8/layout/list1"/>
    <dgm:cxn modelId="{DB3BE7E9-3603-48B7-92C6-443FB7E2EBFA}" type="presParOf" srcId="{8A3499D1-A728-428A-BD56-F80522ABFC29}" destId="{6C674C01-0CB8-496F-B516-5F20E1BA410A}" srcOrd="0" destOrd="0" presId="urn:microsoft.com/office/officeart/2005/8/layout/list1"/>
    <dgm:cxn modelId="{D8438724-8D71-4EBE-BA45-751B1B835B8D}" type="presParOf" srcId="{8A3499D1-A728-428A-BD56-F80522ABFC29}" destId="{394FF3D4-D442-4210-B965-9BD86041DBA4}" srcOrd="1" destOrd="0" presId="urn:microsoft.com/office/officeart/2005/8/layout/list1"/>
    <dgm:cxn modelId="{636A9132-639D-4FC0-8385-A59F79D9714F}" type="presParOf" srcId="{1CB01A89-F7C0-400F-956E-32912A45681A}" destId="{06465AEE-5C4B-4431-8D04-8FFCD2553D26}" srcOrd="1" destOrd="0" presId="urn:microsoft.com/office/officeart/2005/8/layout/list1"/>
    <dgm:cxn modelId="{92258E4C-C093-4A16-BAC3-1B65539363EE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985E0-9C8D-423F-8875-415F66A1F0A8}">
      <dsp:nvSpPr>
        <dsp:cNvPr id="0" name=""/>
        <dsp:cNvSpPr/>
      </dsp:nvSpPr>
      <dsp:spPr>
        <a:xfrm>
          <a:off x="-6088479" y="-931557"/>
          <a:ext cx="7247750" cy="7247750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C22AD-CF4A-4E58-AEC6-CFAB34C7BF57}">
      <dsp:nvSpPr>
        <dsp:cNvPr id="0" name=""/>
        <dsp:cNvSpPr/>
      </dsp:nvSpPr>
      <dsp:spPr>
        <a:xfrm>
          <a:off x="606727" y="413970"/>
          <a:ext cx="7742164" cy="82837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21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Волонтеры безвозмездно работают в волонтёрских проектах, совмещая волонтёрскую деятельность с основной работой, иногда – в сложных условиях чрезвычайных ситуаций долгие часы, отодвигая свои собственные нужды на второй план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06727" y="413970"/>
        <a:ext cx="7742164" cy="828372"/>
      </dsp:txXfrm>
    </dsp:sp>
    <dsp:sp modelId="{E0480886-D271-418B-8CDF-D3613419C510}">
      <dsp:nvSpPr>
        <dsp:cNvPr id="0" name=""/>
        <dsp:cNvSpPr/>
      </dsp:nvSpPr>
      <dsp:spPr>
        <a:xfrm>
          <a:off x="88994" y="310424"/>
          <a:ext cx="1035465" cy="10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1A01E-9649-4F3B-B722-4D6C0E58FC34}">
      <dsp:nvSpPr>
        <dsp:cNvPr id="0" name=""/>
        <dsp:cNvSpPr/>
      </dsp:nvSpPr>
      <dsp:spPr>
        <a:xfrm>
          <a:off x="1081652" y="1656744"/>
          <a:ext cx="7267239" cy="82837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21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Общение с людьми, которым волонтёр оказывает помощь, не всегда протекает гладко и бесконфликтно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81652" y="1656744"/>
        <a:ext cx="7267239" cy="828372"/>
      </dsp:txXfrm>
    </dsp:sp>
    <dsp:sp modelId="{2361F8DE-E4B1-4612-88A9-82A9820456AA}">
      <dsp:nvSpPr>
        <dsp:cNvPr id="0" name=""/>
        <dsp:cNvSpPr/>
      </dsp:nvSpPr>
      <dsp:spPr>
        <a:xfrm>
          <a:off x="563919" y="1553198"/>
          <a:ext cx="1035465" cy="10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88A53-1EC2-4919-A249-351C13E56026}">
      <dsp:nvSpPr>
        <dsp:cNvPr id="0" name=""/>
        <dsp:cNvSpPr/>
      </dsp:nvSpPr>
      <dsp:spPr>
        <a:xfrm>
          <a:off x="1081652" y="2899518"/>
          <a:ext cx="7267239" cy="82837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21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Эмоциональные связи, устанавливаемые в процессе волонтёрской деятельности, так же дают нагрузку на психику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81652" y="2899518"/>
        <a:ext cx="7267239" cy="828372"/>
      </dsp:txXfrm>
    </dsp:sp>
    <dsp:sp modelId="{9A674657-A1AB-4AB0-A049-03658E49B088}">
      <dsp:nvSpPr>
        <dsp:cNvPr id="0" name=""/>
        <dsp:cNvSpPr/>
      </dsp:nvSpPr>
      <dsp:spPr>
        <a:xfrm>
          <a:off x="563919" y="2795972"/>
          <a:ext cx="1035465" cy="10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7A4D7-3927-4AB3-B4F3-AA34E3DA4771}">
      <dsp:nvSpPr>
        <dsp:cNvPr id="0" name=""/>
        <dsp:cNvSpPr/>
      </dsp:nvSpPr>
      <dsp:spPr>
        <a:xfrm>
          <a:off x="606727" y="4142292"/>
          <a:ext cx="7742164" cy="82837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21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Стрессовые ситуации, связанные с возникновением непредвиденных обстоятельств или с работой в экстремальных условиях, негативно влияют на психологическое состояние волонтёра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606727" y="4142292"/>
        <a:ext cx="7742164" cy="828372"/>
      </dsp:txXfrm>
    </dsp:sp>
    <dsp:sp modelId="{A2DC5898-83B3-4C1E-989A-8538349C9663}">
      <dsp:nvSpPr>
        <dsp:cNvPr id="0" name=""/>
        <dsp:cNvSpPr/>
      </dsp:nvSpPr>
      <dsp:spPr>
        <a:xfrm>
          <a:off x="88994" y="4038746"/>
          <a:ext cx="1035465" cy="10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AE8A-4119-44A7-AF4D-3682F9E49ED3}">
      <dsp:nvSpPr>
        <dsp:cNvPr id="0" name=""/>
        <dsp:cNvSpPr/>
      </dsp:nvSpPr>
      <dsp:spPr>
        <a:xfrm>
          <a:off x="0" y="16184"/>
          <a:ext cx="8568952" cy="998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Подготовить каждого волонтера к любому типу событий трудно </a:t>
          </a:r>
          <a:endParaRPr lang="ru-RU" sz="1800" kern="1200" dirty="0"/>
        </a:p>
      </dsp:txBody>
      <dsp:txXfrm>
        <a:off x="48737" y="64921"/>
        <a:ext cx="8471478" cy="900901"/>
      </dsp:txXfrm>
    </dsp:sp>
    <dsp:sp modelId="{70C16295-DA57-418E-A393-7B070490BAA1}">
      <dsp:nvSpPr>
        <dsp:cNvPr id="0" name=""/>
        <dsp:cNvSpPr/>
      </dsp:nvSpPr>
      <dsp:spPr>
        <a:xfrm>
          <a:off x="0" y="1066400"/>
          <a:ext cx="8568952" cy="998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Однако вполне по силам подготовиться как к оказанию помощи по поддержанию здорового морального состояния сотрудников и волонтеров, так и к другим аспектам реагирования на чрезвычайную ситуацию</a:t>
          </a:r>
          <a:endParaRPr lang="ru-RU" sz="1800" kern="1200" dirty="0"/>
        </a:p>
      </dsp:txBody>
      <dsp:txXfrm>
        <a:off x="48737" y="1115137"/>
        <a:ext cx="8471478" cy="900901"/>
      </dsp:txXfrm>
    </dsp:sp>
    <dsp:sp modelId="{8F049015-BA40-4196-8E6B-4DA57986FB56}">
      <dsp:nvSpPr>
        <dsp:cNvPr id="0" name=""/>
        <dsp:cNvSpPr/>
      </dsp:nvSpPr>
      <dsp:spPr>
        <a:xfrm>
          <a:off x="0" y="2116615"/>
          <a:ext cx="8568952" cy="998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Отчет 2009 г. 19-ти национальных обществ показал, что уровень подготовленности к оказанию психологической помощи волонтерам очень часто повышался УЖЕ ПОСЛЕ происшествия</a:t>
          </a:r>
          <a:endParaRPr lang="ru-RU" sz="1800" kern="1200" dirty="0"/>
        </a:p>
      </dsp:txBody>
      <dsp:txXfrm>
        <a:off x="48737" y="2165352"/>
        <a:ext cx="8471478" cy="900901"/>
      </dsp:txXfrm>
    </dsp:sp>
    <dsp:sp modelId="{40998A23-99CC-4F66-9A45-0B71B7580DED}">
      <dsp:nvSpPr>
        <dsp:cNvPr id="0" name=""/>
        <dsp:cNvSpPr/>
      </dsp:nvSpPr>
      <dsp:spPr>
        <a:xfrm>
          <a:off x="0" y="3166831"/>
          <a:ext cx="8568952" cy="998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этом большинство оказывающих такую помощь хотело бы иметь методы ее предоставления ДО таких событий</a:t>
          </a:r>
          <a:endParaRPr lang="ru-RU" sz="1800" kern="1200" dirty="0"/>
        </a:p>
      </dsp:txBody>
      <dsp:txXfrm>
        <a:off x="48737" y="3215568"/>
        <a:ext cx="8471478" cy="900901"/>
      </dsp:txXfrm>
    </dsp:sp>
    <dsp:sp modelId="{54C763DB-94B9-4264-AD81-E01A32894A4F}">
      <dsp:nvSpPr>
        <dsp:cNvPr id="0" name=""/>
        <dsp:cNvSpPr/>
      </dsp:nvSpPr>
      <dsp:spPr>
        <a:xfrm>
          <a:off x="0" y="4217046"/>
          <a:ext cx="8568952" cy="998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Психологические риски волонтёрской деятельности заметно снижаются при правильной психологической подготовке волонтеров и при постоянном мониторинге психологического состояния волонтёра</a:t>
          </a:r>
          <a:endParaRPr lang="ru-RU" sz="1800" kern="1200" dirty="0"/>
        </a:p>
      </dsp:txBody>
      <dsp:txXfrm>
        <a:off x="48737" y="4265783"/>
        <a:ext cx="8471478" cy="900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1052856"/>
          <a:ext cx="6604000" cy="2917687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544" tIns="1353820" rIns="5125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наблюдение трагических событий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несбыточные ожидания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излишний героизм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условия работы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проблемы организационного характер</a:t>
          </a:r>
          <a:endParaRPr lang="ru-RU" sz="1800" kern="1200" dirty="0"/>
        </a:p>
      </dsp:txBody>
      <dsp:txXfrm>
        <a:off x="0" y="1052856"/>
        <a:ext cx="6604000" cy="2917687"/>
      </dsp:txXfrm>
    </dsp:sp>
    <dsp:sp modelId="{394FF3D4-D442-4210-B965-9BD86041DBA4}">
      <dsp:nvSpPr>
        <dsp:cNvPr id="0" name=""/>
        <dsp:cNvSpPr/>
      </dsp:nvSpPr>
      <dsp:spPr>
        <a:xfrm>
          <a:off x="330200" y="93456"/>
          <a:ext cx="4622800" cy="1918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Основные риски, угрожающие психическому здоровью волонтёра:</a:t>
          </a:r>
          <a:endParaRPr lang="uk-UA" sz="1800" kern="1200" dirty="0"/>
        </a:p>
      </dsp:txBody>
      <dsp:txXfrm>
        <a:off x="423868" y="187124"/>
        <a:ext cx="4435464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713297"/>
          <a:ext cx="7920880" cy="3331125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978916" rIns="61474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отсутствие ясности в должностных обязанностях, а также отсутствие их самих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неясная роль волонтёра  в группе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нехватка информации о ситуации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плохая подготовка и инструктаж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отсутствие границы между работой и отдыхом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неправильное или недостаточное руководство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такая атмосфера на рабочем месте, при которой благополучие волонтера не ценится, а его достижения не замечают</a:t>
          </a:r>
          <a:endParaRPr lang="ru-RU" sz="1600" kern="1200" dirty="0"/>
        </a:p>
      </dsp:txBody>
      <dsp:txXfrm>
        <a:off x="0" y="713297"/>
        <a:ext cx="7920880" cy="3331125"/>
      </dsp:txXfrm>
    </dsp:sp>
    <dsp:sp modelId="{394FF3D4-D442-4210-B965-9BD86041DBA4}">
      <dsp:nvSpPr>
        <dsp:cNvPr id="0" name=""/>
        <dsp:cNvSpPr/>
      </dsp:nvSpPr>
      <dsp:spPr>
        <a:xfrm>
          <a:off x="396044" y="19577"/>
          <a:ext cx="5544616" cy="13874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Стресс могут вызвать следующие проблемы организационного характера:</a:t>
          </a:r>
          <a:endParaRPr lang="uk-UA" sz="1800" kern="1200" dirty="0"/>
        </a:p>
      </dsp:txBody>
      <dsp:txXfrm>
        <a:off x="463773" y="87306"/>
        <a:ext cx="5409158" cy="1251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967120"/>
          <a:ext cx="6604000" cy="3074399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544" tIns="1332992" rIns="5125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конкретных особенностей вашего национального общества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возможных обязанностей и рисков ваших волонтеров, а также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принципа максимального использования ресурсов и возможностей вашего общества</a:t>
          </a:r>
          <a:endParaRPr lang="ru-RU" sz="1800" kern="1200" dirty="0"/>
        </a:p>
      </dsp:txBody>
      <dsp:txXfrm>
        <a:off x="0" y="967120"/>
        <a:ext cx="6604000" cy="3074399"/>
      </dsp:txXfrm>
    </dsp:sp>
    <dsp:sp modelId="{394FF3D4-D442-4210-B965-9BD86041DBA4}">
      <dsp:nvSpPr>
        <dsp:cNvPr id="0" name=""/>
        <dsp:cNvSpPr/>
      </dsp:nvSpPr>
      <dsp:spPr>
        <a:xfrm>
          <a:off x="330200" y="22480"/>
          <a:ext cx="4622800" cy="18892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731" tIns="0" rIns="17473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Психологическая помощь оказывается с учётом:</a:t>
          </a:r>
          <a:endParaRPr lang="uk-UA" sz="1800" kern="1200" dirty="0"/>
        </a:p>
      </dsp:txBody>
      <dsp:txXfrm>
        <a:off x="422427" y="114707"/>
        <a:ext cx="4438346" cy="17048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07F25-A639-490A-9359-36114F2903E9}">
      <dsp:nvSpPr>
        <dsp:cNvPr id="0" name=""/>
        <dsp:cNvSpPr/>
      </dsp:nvSpPr>
      <dsp:spPr>
        <a:xfrm>
          <a:off x="0" y="1468"/>
          <a:ext cx="8424936" cy="111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Основной критерий психологической стойкости волонтёра – его стрессоустойчивость</a:t>
          </a:r>
          <a:endParaRPr lang="ru-RU" sz="1600" kern="1200" dirty="0"/>
        </a:p>
      </dsp:txBody>
      <dsp:txXfrm>
        <a:off x="54404" y="55872"/>
        <a:ext cx="8316128" cy="1005670"/>
      </dsp:txXfrm>
    </dsp:sp>
    <dsp:sp modelId="{5F580455-0B36-4543-8112-39FE64485958}">
      <dsp:nvSpPr>
        <dsp:cNvPr id="0" name=""/>
        <dsp:cNvSpPr/>
      </dsp:nvSpPr>
      <dsp:spPr>
        <a:xfrm>
          <a:off x="0" y="1130192"/>
          <a:ext cx="8424936" cy="111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Стрессоустойчивость - способность человека справляться с трудностями, а также способность восстанавливать и поддерживать душевное спокойствие сразу после его потери</a:t>
          </a:r>
          <a:endParaRPr lang="ru-RU" sz="1600" kern="1200" dirty="0"/>
        </a:p>
      </dsp:txBody>
      <dsp:txXfrm>
        <a:off x="54404" y="1184596"/>
        <a:ext cx="8316128" cy="1005670"/>
      </dsp:txXfrm>
    </dsp:sp>
    <dsp:sp modelId="{4ACBA391-7511-4321-A39B-CB205EFB0BC0}">
      <dsp:nvSpPr>
        <dsp:cNvPr id="0" name=""/>
        <dsp:cNvSpPr/>
      </dsp:nvSpPr>
      <dsp:spPr>
        <a:xfrm>
          <a:off x="0" y="2258916"/>
          <a:ext cx="8424936" cy="111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Часто эту способность описывают как умение «амортизировать» психологический удар и быстро восстанавливаться</a:t>
          </a:r>
          <a:endParaRPr lang="ru-RU" sz="1600" kern="1200" dirty="0"/>
        </a:p>
      </dsp:txBody>
      <dsp:txXfrm>
        <a:off x="54404" y="2313320"/>
        <a:ext cx="8316128" cy="1005670"/>
      </dsp:txXfrm>
    </dsp:sp>
    <dsp:sp modelId="{B4E48205-5995-43C3-A6D9-1C06C8F1B96B}">
      <dsp:nvSpPr>
        <dsp:cNvPr id="0" name=""/>
        <dsp:cNvSpPr/>
      </dsp:nvSpPr>
      <dsp:spPr>
        <a:xfrm>
          <a:off x="0" y="3387640"/>
          <a:ext cx="8424936" cy="111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Реакция человека на стресс (развитие психологических проблем или «амортизация» психологического удара) зависит от многих факторов, включая характер и серьезность события, личность человека, его биографию, а также наличие поддержки</a:t>
          </a:r>
          <a:endParaRPr lang="ru-RU" sz="1600" kern="1200" dirty="0"/>
        </a:p>
      </dsp:txBody>
      <dsp:txXfrm>
        <a:off x="54404" y="3442044"/>
        <a:ext cx="8316128" cy="1005670"/>
      </dsp:txXfrm>
    </dsp:sp>
    <dsp:sp modelId="{3941C961-509E-402B-859F-D8548AF16986}">
      <dsp:nvSpPr>
        <dsp:cNvPr id="0" name=""/>
        <dsp:cNvSpPr/>
      </dsp:nvSpPr>
      <dsp:spPr>
        <a:xfrm>
          <a:off x="0" y="4516364"/>
          <a:ext cx="8424936" cy="1114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Волонтеры, ощущающие непосредственное влияние события, по которому они оказывают помощь, могут подвергаться еще большему стрессу. Вместе с тем, значительно облегчить их состояние (а также состояние всех волонтеров) могут обучение и поддержка, предоставляемая их коллегами и самой организацией</a:t>
          </a:r>
          <a:endParaRPr lang="ru-RU" sz="1600" kern="1200" dirty="0"/>
        </a:p>
      </dsp:txBody>
      <dsp:txXfrm>
        <a:off x="54404" y="4570768"/>
        <a:ext cx="8316128" cy="1005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721423"/>
          <a:ext cx="7704856" cy="4219425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978916" rIns="59798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необходимых условий работы с помощью политики и стратегии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предоставление консультаций и поддержки от коллег и руководителей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такой корпоративной культуры, которая позволяет людям свободно обмениваться мнениями о проблемах, а также сохранять конфиденциальность полученных сведений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регулярное проведение собраний участием всех волонтеров и/или сотрудников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стимулирование ощущения единения, командного духа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такой рабочей атмосферы, при которой собраться вместе после важного события считается нормой (например, создание системы оказания поддержки от коллег)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уважение труда волонтеров</a:t>
          </a:r>
          <a:endParaRPr lang="ru-RU" sz="1600" kern="1200" dirty="0"/>
        </a:p>
      </dsp:txBody>
      <dsp:txXfrm>
        <a:off x="0" y="721423"/>
        <a:ext cx="7704856" cy="4219425"/>
      </dsp:txXfrm>
    </dsp:sp>
    <dsp:sp modelId="{394FF3D4-D442-4210-B965-9BD86041DBA4}">
      <dsp:nvSpPr>
        <dsp:cNvPr id="0" name=""/>
        <dsp:cNvSpPr/>
      </dsp:nvSpPr>
      <dsp:spPr>
        <a:xfrm>
          <a:off x="385242" y="27703"/>
          <a:ext cx="5393399" cy="13874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Для стимулирования стрессоустойчивости необходимо:</a:t>
          </a:r>
          <a:endParaRPr lang="uk-UA" sz="1800" kern="1200" dirty="0"/>
        </a:p>
      </dsp:txBody>
      <dsp:txXfrm>
        <a:off x="452971" y="95432"/>
        <a:ext cx="5257941" cy="12519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14.12.2017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14.12.2017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14.12.2017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14.12.2017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14.12.2017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0872" y="2420888"/>
            <a:ext cx="475252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98601" y="2736502"/>
            <a:ext cx="4572508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МЕТОДЫ ОКАЗАНИЯ  ПСИХОЛОГИЧЕСКОЙ  ПОМОЩИ 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rPr>
              <a:t>ВОЛОНТЁРАМ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8584" y="5445224"/>
            <a:ext cx="7849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Материал презентации подготовлен с привлечением специалистов: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Шмарова</a:t>
            </a:r>
            <a:r>
              <a:rPr lang="ru-RU" dirty="0"/>
              <a:t> И. И., специалиста Центра карьеры НИТУ «</a:t>
            </a:r>
            <a:r>
              <a:rPr lang="ru-RU" dirty="0" err="1"/>
              <a:t>МИСиС</a:t>
            </a:r>
            <a:r>
              <a:rPr lang="ru-RU" dirty="0"/>
              <a:t>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Велиевой</a:t>
            </a:r>
            <a:r>
              <a:rPr lang="ru-RU" dirty="0"/>
              <a:t> Е. А., ведущего специалиста центра карьеры ФГАОУ ВО «Сибирский федеральный университет».</a:t>
            </a:r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Профилактика психологических рисков волонтёров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9934656"/>
              </p:ext>
            </p:extLst>
          </p:nvPr>
        </p:nvGraphicFramePr>
        <p:xfrm>
          <a:off x="1651000" y="980728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280592" y="5157192"/>
            <a:ext cx="74888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атмосферу в группе и ее работу, а также на психологическое состояние членов группы влияет каждый </a:t>
            </a:r>
            <a:r>
              <a:rPr lang="ru-RU" dirty="0" smtClean="0"/>
              <a:t>сотрудник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27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Профилактика психологических рисков волонтёров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9773112"/>
              </p:ext>
            </p:extLst>
          </p:nvPr>
        </p:nvGraphicFramePr>
        <p:xfrm>
          <a:off x="1651000" y="980728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9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Причины психологических рисков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63933820"/>
              </p:ext>
            </p:extLst>
          </p:nvPr>
        </p:nvGraphicFramePr>
        <p:xfrm>
          <a:off x="848544" y="985531"/>
          <a:ext cx="8424936" cy="538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8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Причины психологических </a:t>
            </a:r>
            <a:r>
              <a:rPr lang="ru-RU" sz="2800" dirty="0" smtClean="0"/>
              <a:t>рисков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36339821"/>
              </p:ext>
            </p:extLst>
          </p:nvPr>
        </p:nvGraphicFramePr>
        <p:xfrm>
          <a:off x="841748" y="1124744"/>
          <a:ext cx="8568952" cy="523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3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Основные риски, угрожающие психическому здоровью волонтёра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9192643"/>
              </p:ext>
            </p:extLst>
          </p:nvPr>
        </p:nvGraphicFramePr>
        <p:xfrm>
          <a:off x="1644486" y="1196752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7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Основные риски, угрожающие психическому здоровью волонтёра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96616" y="1268760"/>
            <a:ext cx="69847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Проблемы организационного характера очень сильно влияют на состояние волонтеров и </a:t>
            </a:r>
            <a:r>
              <a:rPr lang="ru-RU" dirty="0" smtClean="0"/>
              <a:t>сотрудников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3011132"/>
              </p:ext>
            </p:extLst>
          </p:nvPr>
        </p:nvGraphicFramePr>
        <p:xfrm>
          <a:off x="1028564" y="2292351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9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Факторы, учитываемые при оказании психологической </a:t>
            </a:r>
            <a:r>
              <a:rPr lang="ru-RU" sz="2000" dirty="0" smtClean="0"/>
              <a:t>помощи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0856335"/>
              </p:ext>
            </p:extLst>
          </p:nvPr>
        </p:nvGraphicFramePr>
        <p:xfrm>
          <a:off x="1644486" y="1196752"/>
          <a:ext cx="660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40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Методы психологической помощи. Стимулирование стрессоустойчивости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66336976"/>
              </p:ext>
            </p:extLst>
          </p:nvPr>
        </p:nvGraphicFramePr>
        <p:xfrm>
          <a:off x="776536" y="906602"/>
          <a:ext cx="8424936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Методы психологической помощи. Стимулирование стрессоустойчивости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71344484"/>
              </p:ext>
            </p:extLst>
          </p:nvPr>
        </p:nvGraphicFramePr>
        <p:xfrm>
          <a:off x="1136576" y="1124744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91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Методы психологической помощи. Стимулирование стрессоустойчивости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61470535"/>
              </p:ext>
            </p:extLst>
          </p:nvPr>
        </p:nvGraphicFramePr>
        <p:xfrm>
          <a:off x="1370602" y="762963"/>
          <a:ext cx="7632848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3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3042</TotalTime>
  <Words>767</Words>
  <Application>Microsoft Office PowerPoint</Application>
  <PresentationFormat>Лист A4 (210x297 мм)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Презентация PowerPoint</vt:lpstr>
      <vt:lpstr>Причины психологических рисков</vt:lpstr>
      <vt:lpstr>Причины психологических рисков</vt:lpstr>
      <vt:lpstr>Основные риски, угрожающие психическому здоровью волонтёра</vt:lpstr>
      <vt:lpstr>Основные риски, угрожающие психическому здоровью волонтёра</vt:lpstr>
      <vt:lpstr>Факторы, учитываемые при оказании психологической помощи</vt:lpstr>
      <vt:lpstr>Методы психологической помощи. Стимулирование стрессоустойчивости</vt:lpstr>
      <vt:lpstr>Методы психологической помощи. Стимулирование стрессоустойчивости</vt:lpstr>
      <vt:lpstr>Методы психологической помощи. Стимулирование стрессоустойчивости</vt:lpstr>
      <vt:lpstr>Профилактика психологических рисков волонтёров</vt:lpstr>
      <vt:lpstr>Профилактика психологических рисков волонтёров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Lana</cp:lastModifiedBy>
  <cp:revision>43</cp:revision>
  <dcterms:created xsi:type="dcterms:W3CDTF">2015-07-31T19:20:11Z</dcterms:created>
  <dcterms:modified xsi:type="dcterms:W3CDTF">2017-12-14T10:02:26Z</dcterms:modified>
</cp:coreProperties>
</file>